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2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86009B-665C-D643-871C-9C1DDA42F00C}" type="doc">
      <dgm:prSet loTypeId="urn:microsoft.com/office/officeart/2005/8/layout/hierarchy1" loCatId="" qsTypeId="urn:microsoft.com/office/officeart/2005/8/quickstyle/3D4" qsCatId="3D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287E9157-A64B-654B-B012-B8F0E8D6A979}">
      <dgm:prSet phldrT="[Text]"/>
      <dgm:spPr/>
      <dgm:t>
        <a:bodyPr/>
        <a:lstStyle/>
        <a:p>
          <a:r>
            <a:rPr lang="en-US" dirty="0" smtClean="0"/>
            <a:t>Board of Education</a:t>
          </a:r>
          <a:endParaRPr lang="en-US" dirty="0"/>
        </a:p>
      </dgm:t>
    </dgm:pt>
    <dgm:pt modelId="{0C91D85C-10DA-214B-9BC8-1CDED7035FC1}" type="parTrans" cxnId="{17FAAF9A-3A96-824B-A886-0C98268767BE}">
      <dgm:prSet/>
      <dgm:spPr/>
      <dgm:t>
        <a:bodyPr/>
        <a:lstStyle/>
        <a:p>
          <a:endParaRPr lang="en-US"/>
        </a:p>
      </dgm:t>
    </dgm:pt>
    <dgm:pt modelId="{153617EF-B727-6F44-A6CC-5557C41EAF07}" type="sibTrans" cxnId="{17FAAF9A-3A96-824B-A886-0C98268767BE}">
      <dgm:prSet/>
      <dgm:spPr/>
      <dgm:t>
        <a:bodyPr/>
        <a:lstStyle/>
        <a:p>
          <a:endParaRPr lang="en-US"/>
        </a:p>
      </dgm:t>
    </dgm:pt>
    <dgm:pt modelId="{8C5EADC2-94F2-C944-ACD8-FA247043F13C}">
      <dgm:prSet phldrT="[Text]"/>
      <dgm:spPr/>
      <dgm:t>
        <a:bodyPr/>
        <a:lstStyle/>
        <a:p>
          <a:r>
            <a:rPr lang="en-US" dirty="0" smtClean="0"/>
            <a:t>Pupil </a:t>
          </a:r>
          <a:r>
            <a:rPr lang="en-US" dirty="0" err="1" smtClean="0"/>
            <a:t>Ser</a:t>
          </a:r>
          <a:endParaRPr lang="en-US" dirty="0"/>
        </a:p>
      </dgm:t>
    </dgm:pt>
    <dgm:pt modelId="{A206A683-2EE9-0F4C-ADE8-204D8FFA8CBA}" type="parTrans" cxnId="{DCC28E53-2E22-544E-A557-56FB628EAA9F}">
      <dgm:prSet/>
      <dgm:spPr/>
      <dgm:t>
        <a:bodyPr/>
        <a:lstStyle/>
        <a:p>
          <a:endParaRPr lang="en-US"/>
        </a:p>
      </dgm:t>
    </dgm:pt>
    <dgm:pt modelId="{0DEFEE3A-7627-9544-9DD9-A714D9361000}" type="sibTrans" cxnId="{DCC28E53-2E22-544E-A557-56FB628EAA9F}">
      <dgm:prSet/>
      <dgm:spPr/>
      <dgm:t>
        <a:bodyPr/>
        <a:lstStyle/>
        <a:p>
          <a:endParaRPr lang="en-US"/>
        </a:p>
      </dgm:t>
    </dgm:pt>
    <dgm:pt modelId="{9F6021BD-C52E-1041-B536-8BB1CFFDE371}">
      <dgm:prSet phldrT="[Text]"/>
      <dgm:spPr/>
      <dgm:t>
        <a:bodyPr/>
        <a:lstStyle/>
        <a:p>
          <a:r>
            <a:rPr lang="en-US" dirty="0" smtClean="0"/>
            <a:t>Food </a:t>
          </a:r>
          <a:r>
            <a:rPr lang="en-US" dirty="0" err="1" smtClean="0"/>
            <a:t>Serv</a:t>
          </a:r>
          <a:endParaRPr lang="en-US" dirty="0"/>
        </a:p>
      </dgm:t>
    </dgm:pt>
    <dgm:pt modelId="{60C04A56-7269-5C4C-9B8D-0BB4FC5E0EA3}" type="parTrans" cxnId="{C6C95374-5F93-1147-9504-60990228622F}">
      <dgm:prSet/>
      <dgm:spPr/>
      <dgm:t>
        <a:bodyPr/>
        <a:lstStyle/>
        <a:p>
          <a:endParaRPr lang="en-US"/>
        </a:p>
      </dgm:t>
    </dgm:pt>
    <dgm:pt modelId="{C1E3F84A-69F2-2C4C-8980-81CE99DE5874}" type="sibTrans" cxnId="{C6C95374-5F93-1147-9504-60990228622F}">
      <dgm:prSet/>
      <dgm:spPr/>
      <dgm:t>
        <a:bodyPr/>
        <a:lstStyle/>
        <a:p>
          <a:endParaRPr lang="en-US"/>
        </a:p>
      </dgm:t>
    </dgm:pt>
    <dgm:pt modelId="{54CE4F3F-00ED-5642-80F5-16F313B7B31F}">
      <dgm:prSet/>
      <dgm:spPr/>
      <dgm:t>
        <a:bodyPr/>
        <a:lstStyle/>
        <a:p>
          <a:r>
            <a:rPr lang="en-US" dirty="0" smtClean="0"/>
            <a:t>Cur </a:t>
          </a:r>
          <a:r>
            <a:rPr lang="en-US" dirty="0" err="1" smtClean="0"/>
            <a:t>Dir</a:t>
          </a:r>
          <a:endParaRPr lang="en-US" dirty="0"/>
        </a:p>
      </dgm:t>
    </dgm:pt>
    <dgm:pt modelId="{4FFCE3F9-06FA-8446-A3D0-7B9C7AC5CCB0}" type="parTrans" cxnId="{BBAEE426-3090-9344-BF81-FC1B4CE0C1A6}">
      <dgm:prSet/>
      <dgm:spPr/>
      <dgm:t>
        <a:bodyPr/>
        <a:lstStyle/>
        <a:p>
          <a:endParaRPr lang="en-US"/>
        </a:p>
      </dgm:t>
    </dgm:pt>
    <dgm:pt modelId="{4D3E44A4-5357-A841-9EE3-8BF08DE52092}" type="sibTrans" cxnId="{BBAEE426-3090-9344-BF81-FC1B4CE0C1A6}">
      <dgm:prSet/>
      <dgm:spPr/>
      <dgm:t>
        <a:bodyPr/>
        <a:lstStyle/>
        <a:p>
          <a:endParaRPr lang="en-US"/>
        </a:p>
      </dgm:t>
    </dgm:pt>
    <dgm:pt modelId="{5EF1B832-0CB2-354A-B7EF-873EC25C3B91}">
      <dgm:prSet/>
      <dgm:spPr/>
      <dgm:t>
        <a:bodyPr/>
        <a:lstStyle/>
        <a:p>
          <a:r>
            <a:rPr lang="en-US" dirty="0" smtClean="0"/>
            <a:t>Transportation</a:t>
          </a:r>
          <a:endParaRPr lang="en-US" dirty="0"/>
        </a:p>
      </dgm:t>
    </dgm:pt>
    <dgm:pt modelId="{B5E0ED05-53A3-1242-AFC5-2A9D2058CC9A}" type="parTrans" cxnId="{B58FA46D-7C71-6B48-924C-2516F53BBE49}">
      <dgm:prSet/>
      <dgm:spPr/>
      <dgm:t>
        <a:bodyPr/>
        <a:lstStyle/>
        <a:p>
          <a:endParaRPr lang="en-US"/>
        </a:p>
      </dgm:t>
    </dgm:pt>
    <dgm:pt modelId="{798A8365-40F6-B94C-902B-EF5B09D078AA}" type="sibTrans" cxnId="{B58FA46D-7C71-6B48-924C-2516F53BBE49}">
      <dgm:prSet/>
      <dgm:spPr/>
      <dgm:t>
        <a:bodyPr/>
        <a:lstStyle/>
        <a:p>
          <a:endParaRPr lang="en-US"/>
        </a:p>
      </dgm:t>
    </dgm:pt>
    <dgm:pt modelId="{E14312DC-0DF7-EE4D-A6E8-491336A7316B}">
      <dgm:prSet/>
      <dgm:spPr/>
      <dgm:t>
        <a:bodyPr/>
        <a:lstStyle/>
        <a:p>
          <a:r>
            <a:rPr lang="en-US" dirty="0" smtClean="0"/>
            <a:t>AD</a:t>
          </a:r>
          <a:endParaRPr lang="en-US" dirty="0"/>
        </a:p>
      </dgm:t>
    </dgm:pt>
    <dgm:pt modelId="{555AD7B2-03A3-6A4A-8296-EA18D310A84E}" type="parTrans" cxnId="{C39D8E56-F406-DE46-B82E-4553235A5B42}">
      <dgm:prSet/>
      <dgm:spPr/>
      <dgm:t>
        <a:bodyPr/>
        <a:lstStyle/>
        <a:p>
          <a:endParaRPr lang="en-US"/>
        </a:p>
      </dgm:t>
    </dgm:pt>
    <dgm:pt modelId="{9F641352-C06D-F94A-B478-FE02868C65C4}" type="sibTrans" cxnId="{C39D8E56-F406-DE46-B82E-4553235A5B42}">
      <dgm:prSet/>
      <dgm:spPr/>
      <dgm:t>
        <a:bodyPr/>
        <a:lstStyle/>
        <a:p>
          <a:endParaRPr lang="en-US"/>
        </a:p>
      </dgm:t>
    </dgm:pt>
    <dgm:pt modelId="{257709CD-4B44-0047-84AB-765DEA38E7AB}">
      <dgm:prSet/>
      <dgm:spPr/>
      <dgm:t>
        <a:bodyPr/>
        <a:lstStyle/>
        <a:p>
          <a:r>
            <a:rPr lang="en-US" dirty="0" smtClean="0"/>
            <a:t>HR</a:t>
          </a:r>
          <a:endParaRPr lang="en-US" dirty="0"/>
        </a:p>
      </dgm:t>
    </dgm:pt>
    <dgm:pt modelId="{2F9A5B56-2F6B-614E-B31E-E3205DBD7623}" type="parTrans" cxnId="{72973195-143F-474E-ABB0-0A4015AA75D4}">
      <dgm:prSet/>
      <dgm:spPr/>
      <dgm:t>
        <a:bodyPr/>
        <a:lstStyle/>
        <a:p>
          <a:endParaRPr lang="en-US"/>
        </a:p>
      </dgm:t>
    </dgm:pt>
    <dgm:pt modelId="{A89F3F95-BD42-794E-8AF7-ACAB40E31002}" type="sibTrans" cxnId="{72973195-143F-474E-ABB0-0A4015AA75D4}">
      <dgm:prSet/>
      <dgm:spPr/>
      <dgm:t>
        <a:bodyPr/>
        <a:lstStyle/>
        <a:p>
          <a:endParaRPr lang="en-US"/>
        </a:p>
      </dgm:t>
    </dgm:pt>
    <dgm:pt modelId="{2F363AD4-958C-434E-960C-E9B844907F3D}">
      <dgm:prSet/>
      <dgm:spPr/>
      <dgm:t>
        <a:bodyPr/>
        <a:lstStyle/>
        <a:p>
          <a:r>
            <a:rPr lang="en-US" dirty="0" smtClean="0"/>
            <a:t>Bus </a:t>
          </a:r>
          <a:r>
            <a:rPr lang="en-US" dirty="0" err="1" smtClean="0"/>
            <a:t>Dep</a:t>
          </a:r>
          <a:endParaRPr lang="en-US" dirty="0"/>
        </a:p>
      </dgm:t>
    </dgm:pt>
    <dgm:pt modelId="{F94EC952-5887-C649-A5FA-A9E2545387DC}" type="parTrans" cxnId="{246B4160-4360-4142-85A9-DAF210FE0AFD}">
      <dgm:prSet/>
      <dgm:spPr/>
      <dgm:t>
        <a:bodyPr/>
        <a:lstStyle/>
        <a:p>
          <a:endParaRPr lang="en-US"/>
        </a:p>
      </dgm:t>
    </dgm:pt>
    <dgm:pt modelId="{22E5C7C5-BA35-4440-85B2-47897C1040E3}" type="sibTrans" cxnId="{246B4160-4360-4142-85A9-DAF210FE0AFD}">
      <dgm:prSet/>
      <dgm:spPr/>
      <dgm:t>
        <a:bodyPr/>
        <a:lstStyle/>
        <a:p>
          <a:endParaRPr lang="en-US"/>
        </a:p>
      </dgm:t>
    </dgm:pt>
    <dgm:pt modelId="{0BAD73F3-78C9-5341-9E14-4CBAB6AC315F}">
      <dgm:prSet/>
      <dgm:spPr/>
      <dgm:t>
        <a:bodyPr/>
        <a:lstStyle/>
        <a:p>
          <a:r>
            <a:rPr lang="en-US" dirty="0" smtClean="0"/>
            <a:t>B+G</a:t>
          </a:r>
          <a:endParaRPr lang="en-US" dirty="0"/>
        </a:p>
      </dgm:t>
    </dgm:pt>
    <dgm:pt modelId="{34A0616F-FFDB-EE45-B17F-9B50253D10A9}" type="parTrans" cxnId="{6AEC8F1A-8254-F94D-8FB4-AEA951C57DD8}">
      <dgm:prSet/>
      <dgm:spPr/>
      <dgm:t>
        <a:bodyPr/>
        <a:lstStyle/>
        <a:p>
          <a:endParaRPr lang="en-US"/>
        </a:p>
      </dgm:t>
    </dgm:pt>
    <dgm:pt modelId="{DB164C05-D490-104B-9895-57E71CE06F62}" type="sibTrans" cxnId="{6AEC8F1A-8254-F94D-8FB4-AEA951C57DD8}">
      <dgm:prSet/>
      <dgm:spPr/>
      <dgm:t>
        <a:bodyPr/>
        <a:lstStyle/>
        <a:p>
          <a:endParaRPr lang="en-US"/>
        </a:p>
      </dgm:t>
    </dgm:pt>
    <dgm:pt modelId="{33C901A9-952B-6B4C-840A-2FD15B27A84B}">
      <dgm:prSet/>
      <dgm:spPr/>
      <dgm:t>
        <a:bodyPr/>
        <a:lstStyle/>
        <a:p>
          <a:r>
            <a:rPr lang="en-US" dirty="0" smtClean="0"/>
            <a:t>IT</a:t>
          </a:r>
          <a:endParaRPr lang="en-US" dirty="0"/>
        </a:p>
      </dgm:t>
    </dgm:pt>
    <dgm:pt modelId="{8D553A72-9AF7-034D-A5EB-113E538618D8}" type="parTrans" cxnId="{6B757FD2-28B3-8444-BB1A-F8904FBC2CB2}">
      <dgm:prSet/>
      <dgm:spPr/>
      <dgm:t>
        <a:bodyPr/>
        <a:lstStyle/>
        <a:p>
          <a:endParaRPr lang="en-US"/>
        </a:p>
      </dgm:t>
    </dgm:pt>
    <dgm:pt modelId="{ADD9607F-06D6-2B42-90C2-79E1B5CF955A}" type="sibTrans" cxnId="{6B757FD2-28B3-8444-BB1A-F8904FBC2CB2}">
      <dgm:prSet/>
      <dgm:spPr/>
      <dgm:t>
        <a:bodyPr/>
        <a:lstStyle/>
        <a:p>
          <a:endParaRPr lang="en-US"/>
        </a:p>
      </dgm:t>
    </dgm:pt>
    <dgm:pt modelId="{FEC8BA92-F512-604F-B6FF-71842B0AE5C0}">
      <dgm:prSet/>
      <dgm:spPr/>
      <dgm:t>
        <a:bodyPr/>
        <a:lstStyle/>
        <a:p>
          <a:r>
            <a:rPr lang="en-US" dirty="0" smtClean="0"/>
            <a:t>Supt</a:t>
          </a:r>
          <a:endParaRPr lang="en-US" dirty="0"/>
        </a:p>
      </dgm:t>
    </dgm:pt>
    <dgm:pt modelId="{79A1D124-8D74-4446-B410-54FC70BD7176}" type="parTrans" cxnId="{24720227-F09A-7749-857B-7A5C91D74242}">
      <dgm:prSet/>
      <dgm:spPr/>
      <dgm:t>
        <a:bodyPr/>
        <a:lstStyle/>
        <a:p>
          <a:endParaRPr lang="en-US"/>
        </a:p>
      </dgm:t>
    </dgm:pt>
    <dgm:pt modelId="{15F613A4-A490-EF46-BBE4-EDCF9FD7FDAF}" type="sibTrans" cxnId="{24720227-F09A-7749-857B-7A5C91D74242}">
      <dgm:prSet/>
      <dgm:spPr/>
      <dgm:t>
        <a:bodyPr/>
        <a:lstStyle/>
        <a:p>
          <a:endParaRPr lang="en-US"/>
        </a:p>
      </dgm:t>
    </dgm:pt>
    <dgm:pt modelId="{6A67DE2A-6800-B04A-A965-25972B98458B}">
      <dgm:prSet/>
      <dgm:spPr/>
      <dgm:t>
        <a:bodyPr/>
        <a:lstStyle/>
        <a:p>
          <a:r>
            <a:rPr lang="en-US" dirty="0" smtClean="0"/>
            <a:t>Principal</a:t>
          </a:r>
          <a:endParaRPr lang="en-US" dirty="0"/>
        </a:p>
      </dgm:t>
    </dgm:pt>
    <dgm:pt modelId="{0539A6CF-7CAB-B641-AF4D-ED2D70DD0571}" type="parTrans" cxnId="{5188B784-2EAA-A44D-9DC5-1BEC450C41E0}">
      <dgm:prSet/>
      <dgm:spPr/>
      <dgm:t>
        <a:bodyPr/>
        <a:lstStyle/>
        <a:p>
          <a:endParaRPr lang="en-US"/>
        </a:p>
      </dgm:t>
    </dgm:pt>
    <dgm:pt modelId="{CC239B16-4967-414B-9458-06EC7F6EC85F}" type="sibTrans" cxnId="{5188B784-2EAA-A44D-9DC5-1BEC450C41E0}">
      <dgm:prSet/>
      <dgm:spPr/>
      <dgm:t>
        <a:bodyPr/>
        <a:lstStyle/>
        <a:p>
          <a:endParaRPr lang="en-US"/>
        </a:p>
      </dgm:t>
    </dgm:pt>
    <dgm:pt modelId="{8C017A3F-B8A0-C344-827C-23F18F92A9D2}">
      <dgm:prSet/>
      <dgm:spPr/>
      <dgm:t>
        <a:bodyPr/>
        <a:lstStyle/>
        <a:p>
          <a:r>
            <a:rPr lang="en-US" dirty="0" smtClean="0"/>
            <a:t>VP</a:t>
          </a:r>
          <a:endParaRPr lang="en-US" dirty="0"/>
        </a:p>
      </dgm:t>
    </dgm:pt>
    <dgm:pt modelId="{E6E37ED6-773C-5D4C-9FE7-F7E0830AF748}" type="parTrans" cxnId="{CE3197A0-BD06-2644-8AA7-98C0A9587E84}">
      <dgm:prSet/>
      <dgm:spPr/>
      <dgm:t>
        <a:bodyPr/>
        <a:lstStyle/>
        <a:p>
          <a:endParaRPr lang="en-US"/>
        </a:p>
      </dgm:t>
    </dgm:pt>
    <dgm:pt modelId="{B5477417-EAC9-614A-A667-165485F2E491}" type="sibTrans" cxnId="{CE3197A0-BD06-2644-8AA7-98C0A9587E84}">
      <dgm:prSet/>
      <dgm:spPr/>
      <dgm:t>
        <a:bodyPr/>
        <a:lstStyle/>
        <a:p>
          <a:endParaRPr lang="en-US"/>
        </a:p>
      </dgm:t>
    </dgm:pt>
    <dgm:pt modelId="{F0148BED-7820-BF4C-93D2-77B5705BD58A}">
      <dgm:prSet/>
      <dgm:spPr/>
      <dgm:t>
        <a:bodyPr/>
        <a:lstStyle/>
        <a:p>
          <a:r>
            <a:rPr lang="en-US" dirty="0" smtClean="0"/>
            <a:t>Teacher</a:t>
          </a:r>
          <a:endParaRPr lang="en-US" dirty="0"/>
        </a:p>
      </dgm:t>
    </dgm:pt>
    <dgm:pt modelId="{01DE6CF2-9B95-AF47-A746-9549E3BE7C2F}" type="parTrans" cxnId="{2AC855C9-D578-C848-90CB-D76A7DF8B159}">
      <dgm:prSet/>
      <dgm:spPr/>
      <dgm:t>
        <a:bodyPr/>
        <a:lstStyle/>
        <a:p>
          <a:endParaRPr lang="en-US"/>
        </a:p>
      </dgm:t>
    </dgm:pt>
    <dgm:pt modelId="{871DC70E-73BE-BD42-87D9-AC516491229D}" type="sibTrans" cxnId="{2AC855C9-D578-C848-90CB-D76A7DF8B159}">
      <dgm:prSet/>
      <dgm:spPr/>
      <dgm:t>
        <a:bodyPr/>
        <a:lstStyle/>
        <a:p>
          <a:endParaRPr lang="en-US"/>
        </a:p>
      </dgm:t>
    </dgm:pt>
    <dgm:pt modelId="{A99FACB1-D088-674C-AB9D-4774C06D3919}">
      <dgm:prSet/>
      <dgm:spPr/>
      <dgm:t>
        <a:bodyPr/>
        <a:lstStyle/>
        <a:p>
          <a:r>
            <a:rPr lang="en-US" dirty="0" smtClean="0"/>
            <a:t>Students</a:t>
          </a:r>
          <a:endParaRPr lang="en-US" dirty="0"/>
        </a:p>
      </dgm:t>
    </dgm:pt>
    <dgm:pt modelId="{D6D6C41E-BCD3-7445-9D50-3757C2817076}" type="parTrans" cxnId="{DEFC536B-F753-9C48-801D-3001EB764D01}">
      <dgm:prSet/>
      <dgm:spPr/>
      <dgm:t>
        <a:bodyPr/>
        <a:lstStyle/>
        <a:p>
          <a:endParaRPr lang="en-US"/>
        </a:p>
      </dgm:t>
    </dgm:pt>
    <dgm:pt modelId="{22AF869A-C310-7B45-A562-18F299A5779D}" type="sibTrans" cxnId="{DEFC536B-F753-9C48-801D-3001EB764D01}">
      <dgm:prSet/>
      <dgm:spPr/>
      <dgm:t>
        <a:bodyPr/>
        <a:lstStyle/>
        <a:p>
          <a:endParaRPr lang="en-US"/>
        </a:p>
      </dgm:t>
    </dgm:pt>
    <dgm:pt modelId="{9A209A91-4157-CE4C-A9ED-F51D732E8C8E}" type="pres">
      <dgm:prSet presAssocID="{5086009B-665C-D643-871C-9C1DDA42F0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FCE29F6-1A17-F545-9BE5-016DC8CEC28A}" type="pres">
      <dgm:prSet presAssocID="{287E9157-A64B-654B-B012-B8F0E8D6A979}" presName="hierRoot1" presStyleCnt="0"/>
      <dgm:spPr/>
    </dgm:pt>
    <dgm:pt modelId="{29A7256C-2C25-FD49-B25A-66D1371B269E}" type="pres">
      <dgm:prSet presAssocID="{287E9157-A64B-654B-B012-B8F0E8D6A979}" presName="composite" presStyleCnt="0"/>
      <dgm:spPr/>
    </dgm:pt>
    <dgm:pt modelId="{AAC0A29E-699F-1D48-9DFB-B3582E7A0F7A}" type="pres">
      <dgm:prSet presAssocID="{287E9157-A64B-654B-B012-B8F0E8D6A979}" presName="background" presStyleLbl="node0" presStyleIdx="0" presStyleCnt="2"/>
      <dgm:spPr/>
    </dgm:pt>
    <dgm:pt modelId="{F27132CB-2B34-7842-822A-4F7D30A93C23}" type="pres">
      <dgm:prSet presAssocID="{287E9157-A64B-654B-B012-B8F0E8D6A979}" presName="text" presStyleLbl="fgAcc0" presStyleIdx="0" presStyleCnt="2" custLinFactY="-100000" custLinFactNeighborX="-14565" custLinFactNeighborY="-1835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821D71-BC73-7B4A-A2FF-8AD1E0C32B8B}" type="pres">
      <dgm:prSet presAssocID="{287E9157-A64B-654B-B012-B8F0E8D6A979}" presName="hierChild2" presStyleCnt="0"/>
      <dgm:spPr/>
    </dgm:pt>
    <dgm:pt modelId="{CB0C6A8B-EA81-F04A-B7B2-1824C106AAAC}" type="pres">
      <dgm:prSet presAssocID="{A206A683-2EE9-0F4C-ADE8-204D8FFA8CBA}" presName="Name10" presStyleLbl="parChTrans1D2" presStyleIdx="0" presStyleCnt="9"/>
      <dgm:spPr/>
      <dgm:t>
        <a:bodyPr/>
        <a:lstStyle/>
        <a:p>
          <a:endParaRPr lang="en-US"/>
        </a:p>
      </dgm:t>
    </dgm:pt>
    <dgm:pt modelId="{0DBDEC1C-741B-FE44-908F-4273D7899117}" type="pres">
      <dgm:prSet presAssocID="{8C5EADC2-94F2-C944-ACD8-FA247043F13C}" presName="hierRoot2" presStyleCnt="0"/>
      <dgm:spPr/>
    </dgm:pt>
    <dgm:pt modelId="{9ED5AAED-478D-F748-BB63-186F71F5B993}" type="pres">
      <dgm:prSet presAssocID="{8C5EADC2-94F2-C944-ACD8-FA247043F13C}" presName="composite2" presStyleCnt="0"/>
      <dgm:spPr/>
    </dgm:pt>
    <dgm:pt modelId="{E6AAADD3-913A-364F-BDCB-E460D92ED6DE}" type="pres">
      <dgm:prSet presAssocID="{8C5EADC2-94F2-C944-ACD8-FA247043F13C}" presName="background2" presStyleLbl="node2" presStyleIdx="0" presStyleCnt="9"/>
      <dgm:spPr/>
    </dgm:pt>
    <dgm:pt modelId="{8B74F105-2206-3142-9564-5CFC27C5C642}" type="pres">
      <dgm:prSet presAssocID="{8C5EADC2-94F2-C944-ACD8-FA247043F13C}" presName="text2" presStyleLbl="fgAcc2" presStyleIdx="0" presStyleCnt="9" custLinFactNeighborX="1324" custLinFactNeighborY="-875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4F1399-DB57-F343-B89B-EFC295B70456}" type="pres">
      <dgm:prSet presAssocID="{8C5EADC2-94F2-C944-ACD8-FA247043F13C}" presName="hierChild3" presStyleCnt="0"/>
      <dgm:spPr/>
    </dgm:pt>
    <dgm:pt modelId="{08105F7E-E427-594F-A172-81D057910EDB}" type="pres">
      <dgm:prSet presAssocID="{4FFCE3F9-06FA-8446-A3D0-7B9C7AC5CCB0}" presName="Name10" presStyleLbl="parChTrans1D2" presStyleIdx="1" presStyleCnt="9"/>
      <dgm:spPr/>
      <dgm:t>
        <a:bodyPr/>
        <a:lstStyle/>
        <a:p>
          <a:endParaRPr lang="en-US"/>
        </a:p>
      </dgm:t>
    </dgm:pt>
    <dgm:pt modelId="{6FEB21CD-5627-5443-959A-EB38A39D6B77}" type="pres">
      <dgm:prSet presAssocID="{54CE4F3F-00ED-5642-80F5-16F313B7B31F}" presName="hierRoot2" presStyleCnt="0"/>
      <dgm:spPr/>
    </dgm:pt>
    <dgm:pt modelId="{620DEE87-61DF-D04C-8D83-781D344550A9}" type="pres">
      <dgm:prSet presAssocID="{54CE4F3F-00ED-5642-80F5-16F313B7B31F}" presName="composite2" presStyleCnt="0"/>
      <dgm:spPr/>
    </dgm:pt>
    <dgm:pt modelId="{AE9EDE74-1849-774D-8DE2-AA4A0CF43702}" type="pres">
      <dgm:prSet presAssocID="{54CE4F3F-00ED-5642-80F5-16F313B7B31F}" presName="background2" presStyleLbl="node2" presStyleIdx="1" presStyleCnt="9"/>
      <dgm:spPr/>
    </dgm:pt>
    <dgm:pt modelId="{4771F31F-4576-134B-BEC2-8921FDDCDC3F}" type="pres">
      <dgm:prSet presAssocID="{54CE4F3F-00ED-5642-80F5-16F313B7B31F}" presName="text2" presStyleLbl="fgAcc2" presStyleIdx="1" presStyleCnt="9" custLinFactNeighborX="-9269" custLinFactNeighborY="-875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AC82FB-8865-DF43-BE4E-9184FEB20FFF}" type="pres">
      <dgm:prSet presAssocID="{54CE4F3F-00ED-5642-80F5-16F313B7B31F}" presName="hierChild3" presStyleCnt="0"/>
      <dgm:spPr/>
    </dgm:pt>
    <dgm:pt modelId="{9CF11999-CBA8-8A46-8A6C-443C103A55DD}" type="pres">
      <dgm:prSet presAssocID="{60C04A56-7269-5C4C-9B8D-0BB4FC5E0EA3}" presName="Name10" presStyleLbl="parChTrans1D2" presStyleIdx="2" presStyleCnt="9"/>
      <dgm:spPr/>
      <dgm:t>
        <a:bodyPr/>
        <a:lstStyle/>
        <a:p>
          <a:endParaRPr lang="en-US"/>
        </a:p>
      </dgm:t>
    </dgm:pt>
    <dgm:pt modelId="{F83ADD0E-CCAA-8F46-B4AA-6C81A67554E5}" type="pres">
      <dgm:prSet presAssocID="{9F6021BD-C52E-1041-B536-8BB1CFFDE371}" presName="hierRoot2" presStyleCnt="0"/>
      <dgm:spPr/>
    </dgm:pt>
    <dgm:pt modelId="{EA232BD5-2D1F-CC4E-A8BE-F19996578D88}" type="pres">
      <dgm:prSet presAssocID="{9F6021BD-C52E-1041-B536-8BB1CFFDE371}" presName="composite2" presStyleCnt="0"/>
      <dgm:spPr/>
    </dgm:pt>
    <dgm:pt modelId="{BBFEC8ED-BFAA-5948-9C2B-F27A984DFEAE}" type="pres">
      <dgm:prSet presAssocID="{9F6021BD-C52E-1041-B536-8BB1CFFDE371}" presName="background2" presStyleLbl="node2" presStyleIdx="2" presStyleCnt="9"/>
      <dgm:spPr/>
    </dgm:pt>
    <dgm:pt modelId="{C2FA9158-B536-264B-B15A-9E36112AF32E}" type="pres">
      <dgm:prSet presAssocID="{9F6021BD-C52E-1041-B536-8BB1CFFDE371}" presName="text2" presStyleLbl="fgAcc2" presStyleIdx="2" presStyleCnt="9" custLinFactNeighborX="-10593" custLinFactNeighborY="-875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EC0AF5-EE0D-5A4F-AD4C-8B064D627B62}" type="pres">
      <dgm:prSet presAssocID="{9F6021BD-C52E-1041-B536-8BB1CFFDE371}" presName="hierChild3" presStyleCnt="0"/>
      <dgm:spPr/>
    </dgm:pt>
    <dgm:pt modelId="{3C26C793-B794-5F41-971F-009051BA9D2A}" type="pres">
      <dgm:prSet presAssocID="{B5E0ED05-53A3-1242-AFC5-2A9D2058CC9A}" presName="Name10" presStyleLbl="parChTrans1D2" presStyleIdx="3" presStyleCnt="9"/>
      <dgm:spPr/>
      <dgm:t>
        <a:bodyPr/>
        <a:lstStyle/>
        <a:p>
          <a:endParaRPr lang="en-US"/>
        </a:p>
      </dgm:t>
    </dgm:pt>
    <dgm:pt modelId="{04E21E12-795E-A941-9909-2F88C8ADDCF3}" type="pres">
      <dgm:prSet presAssocID="{5EF1B832-0CB2-354A-B7EF-873EC25C3B91}" presName="hierRoot2" presStyleCnt="0"/>
      <dgm:spPr/>
    </dgm:pt>
    <dgm:pt modelId="{3850325A-9436-B847-B945-845630A27227}" type="pres">
      <dgm:prSet presAssocID="{5EF1B832-0CB2-354A-B7EF-873EC25C3B91}" presName="composite2" presStyleCnt="0"/>
      <dgm:spPr/>
    </dgm:pt>
    <dgm:pt modelId="{C886D67E-5D2E-8E40-81E9-E93DA48F0E9D}" type="pres">
      <dgm:prSet presAssocID="{5EF1B832-0CB2-354A-B7EF-873EC25C3B91}" presName="background2" presStyleLbl="node2" presStyleIdx="3" presStyleCnt="9"/>
      <dgm:spPr/>
    </dgm:pt>
    <dgm:pt modelId="{32173644-675F-7D47-AEC8-9B5C3BEEEC4C}" type="pres">
      <dgm:prSet presAssocID="{5EF1B832-0CB2-354A-B7EF-873EC25C3B91}" presName="text2" presStyleLbl="fgAcc2" presStyleIdx="3" presStyleCnt="9" custLinFactNeighborX="-14565" custLinFactNeighborY="-875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BAAFA6-3A24-7F41-94BB-BA3B759C8C44}" type="pres">
      <dgm:prSet presAssocID="{5EF1B832-0CB2-354A-B7EF-873EC25C3B91}" presName="hierChild3" presStyleCnt="0"/>
      <dgm:spPr/>
    </dgm:pt>
    <dgm:pt modelId="{24E24CF9-292A-4241-8C76-4BE47B22CA23}" type="pres">
      <dgm:prSet presAssocID="{555AD7B2-03A3-6A4A-8296-EA18D310A84E}" presName="Name10" presStyleLbl="parChTrans1D2" presStyleIdx="4" presStyleCnt="9"/>
      <dgm:spPr/>
      <dgm:t>
        <a:bodyPr/>
        <a:lstStyle/>
        <a:p>
          <a:endParaRPr lang="en-US"/>
        </a:p>
      </dgm:t>
    </dgm:pt>
    <dgm:pt modelId="{38F6DE60-A6AC-8A41-A4EC-43292E736EC3}" type="pres">
      <dgm:prSet presAssocID="{E14312DC-0DF7-EE4D-A6E8-491336A7316B}" presName="hierRoot2" presStyleCnt="0"/>
      <dgm:spPr/>
    </dgm:pt>
    <dgm:pt modelId="{939A9D7A-9E15-5A4C-9374-F88EFD4B793C}" type="pres">
      <dgm:prSet presAssocID="{E14312DC-0DF7-EE4D-A6E8-491336A7316B}" presName="composite2" presStyleCnt="0"/>
      <dgm:spPr/>
    </dgm:pt>
    <dgm:pt modelId="{294635B8-EB81-7F40-8195-77C2CDA26349}" type="pres">
      <dgm:prSet presAssocID="{E14312DC-0DF7-EE4D-A6E8-491336A7316B}" presName="background2" presStyleLbl="node2" presStyleIdx="4" presStyleCnt="9"/>
      <dgm:spPr/>
    </dgm:pt>
    <dgm:pt modelId="{BA660B29-A516-A84A-BB27-077FCB899831}" type="pres">
      <dgm:prSet presAssocID="{E14312DC-0DF7-EE4D-A6E8-491336A7316B}" presName="text2" presStyleLbl="fgAcc2" presStyleIdx="4" presStyleCnt="9" custLinFactNeighborX="-14325" custLinFactNeighborY="-875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DA258F-17E1-D844-8849-84E1F1CDF864}" type="pres">
      <dgm:prSet presAssocID="{E14312DC-0DF7-EE4D-A6E8-491336A7316B}" presName="hierChild3" presStyleCnt="0"/>
      <dgm:spPr/>
    </dgm:pt>
    <dgm:pt modelId="{5C6EC402-6C9E-2B4B-884F-0E88FA0A005B}" type="pres">
      <dgm:prSet presAssocID="{0539A6CF-7CAB-B641-AF4D-ED2D70DD0571}" presName="Name17" presStyleLbl="parChTrans1D3" presStyleIdx="0" presStyleCnt="1"/>
      <dgm:spPr/>
      <dgm:t>
        <a:bodyPr/>
        <a:lstStyle/>
        <a:p>
          <a:endParaRPr lang="en-US"/>
        </a:p>
      </dgm:t>
    </dgm:pt>
    <dgm:pt modelId="{2CF35854-B94B-4D4A-B3B3-D0956BF710AE}" type="pres">
      <dgm:prSet presAssocID="{6A67DE2A-6800-B04A-A965-25972B98458B}" presName="hierRoot3" presStyleCnt="0"/>
      <dgm:spPr/>
    </dgm:pt>
    <dgm:pt modelId="{8C44D17C-96EA-C24C-B255-3F28B07CE26D}" type="pres">
      <dgm:prSet presAssocID="{6A67DE2A-6800-B04A-A965-25972B98458B}" presName="composite3" presStyleCnt="0"/>
      <dgm:spPr/>
    </dgm:pt>
    <dgm:pt modelId="{1C678515-14FF-8642-9220-82A1EB56162B}" type="pres">
      <dgm:prSet presAssocID="{6A67DE2A-6800-B04A-A965-25972B98458B}" presName="background3" presStyleLbl="node3" presStyleIdx="0" presStyleCnt="1"/>
      <dgm:spPr/>
    </dgm:pt>
    <dgm:pt modelId="{C53A601D-72D2-4D46-8C27-69B671F674DF}" type="pres">
      <dgm:prSet presAssocID="{6A67DE2A-6800-B04A-A965-25972B98458B}" presName="text3" presStyleLbl="fgAcc3" presStyleIdx="0" presStyleCnt="1" custLinFactNeighborX="-14036" custLinFactNeighborY="-562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D8CDC6-4322-9C4A-8D7C-F7DB59EA1A16}" type="pres">
      <dgm:prSet presAssocID="{6A67DE2A-6800-B04A-A965-25972B98458B}" presName="hierChild4" presStyleCnt="0"/>
      <dgm:spPr/>
    </dgm:pt>
    <dgm:pt modelId="{3296FA33-EEF7-B94D-9DAE-3D08E1AFF708}" type="pres">
      <dgm:prSet presAssocID="{E6E37ED6-773C-5D4C-9FE7-F7E0830AF748}" presName="Name23" presStyleLbl="parChTrans1D4" presStyleIdx="0" presStyleCnt="3"/>
      <dgm:spPr/>
      <dgm:t>
        <a:bodyPr/>
        <a:lstStyle/>
        <a:p>
          <a:endParaRPr lang="en-US"/>
        </a:p>
      </dgm:t>
    </dgm:pt>
    <dgm:pt modelId="{B9C0FCDF-3513-5F42-A936-2C2C8FA79B03}" type="pres">
      <dgm:prSet presAssocID="{8C017A3F-B8A0-C344-827C-23F18F92A9D2}" presName="hierRoot4" presStyleCnt="0"/>
      <dgm:spPr/>
    </dgm:pt>
    <dgm:pt modelId="{2AF14D3A-FE0F-F347-A0F2-1D7590C21442}" type="pres">
      <dgm:prSet presAssocID="{8C017A3F-B8A0-C344-827C-23F18F92A9D2}" presName="composite4" presStyleCnt="0"/>
      <dgm:spPr/>
    </dgm:pt>
    <dgm:pt modelId="{AE7BC910-4B4E-FE43-A2E8-20D999C22472}" type="pres">
      <dgm:prSet presAssocID="{8C017A3F-B8A0-C344-827C-23F18F92A9D2}" presName="background4" presStyleLbl="node4" presStyleIdx="0" presStyleCnt="3"/>
      <dgm:spPr/>
    </dgm:pt>
    <dgm:pt modelId="{F6BB7504-5B04-9B4D-A43D-C22B8FA60406}" type="pres">
      <dgm:prSet presAssocID="{8C017A3F-B8A0-C344-827C-23F18F92A9D2}" presName="text4" presStyleLbl="fgAcc4" presStyleIdx="0" presStyleCnt="3" custLinFactNeighborX="-14036" custLinFactNeighborY="-401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D603CD-6095-C147-B7E4-DD7477A6F7A3}" type="pres">
      <dgm:prSet presAssocID="{8C017A3F-B8A0-C344-827C-23F18F92A9D2}" presName="hierChild5" presStyleCnt="0"/>
      <dgm:spPr/>
    </dgm:pt>
    <dgm:pt modelId="{D13BD773-AE54-AA47-9CD7-323AA7AEBE84}" type="pres">
      <dgm:prSet presAssocID="{01DE6CF2-9B95-AF47-A746-9549E3BE7C2F}" presName="Name23" presStyleLbl="parChTrans1D4" presStyleIdx="1" presStyleCnt="3"/>
      <dgm:spPr/>
      <dgm:t>
        <a:bodyPr/>
        <a:lstStyle/>
        <a:p>
          <a:endParaRPr lang="en-US"/>
        </a:p>
      </dgm:t>
    </dgm:pt>
    <dgm:pt modelId="{AE7DAF99-A27A-444B-8199-0B70ABE01F24}" type="pres">
      <dgm:prSet presAssocID="{F0148BED-7820-BF4C-93D2-77B5705BD58A}" presName="hierRoot4" presStyleCnt="0"/>
      <dgm:spPr/>
    </dgm:pt>
    <dgm:pt modelId="{41CAFC91-776A-1342-B884-5B4587908694}" type="pres">
      <dgm:prSet presAssocID="{F0148BED-7820-BF4C-93D2-77B5705BD58A}" presName="composite4" presStyleCnt="0"/>
      <dgm:spPr/>
    </dgm:pt>
    <dgm:pt modelId="{3142B2AE-AE4F-2F47-BD18-A9A260BB3057}" type="pres">
      <dgm:prSet presAssocID="{F0148BED-7820-BF4C-93D2-77B5705BD58A}" presName="background4" presStyleLbl="node4" presStyleIdx="1" presStyleCnt="3"/>
      <dgm:spPr/>
    </dgm:pt>
    <dgm:pt modelId="{DD5AEB45-B95C-9E46-B33F-1C3CE67AE245}" type="pres">
      <dgm:prSet presAssocID="{F0148BED-7820-BF4C-93D2-77B5705BD58A}" presName="text4" presStyleLbl="fgAcc4" presStyleIdx="1" presStyleCnt="3" custLinFactNeighborX="-14036" custLinFactNeighborY="-20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57A2CA-FCAE-784F-8B2A-60294DC93C2A}" type="pres">
      <dgm:prSet presAssocID="{F0148BED-7820-BF4C-93D2-77B5705BD58A}" presName="hierChild5" presStyleCnt="0"/>
      <dgm:spPr/>
    </dgm:pt>
    <dgm:pt modelId="{144A33C0-F076-6644-A43A-135AFEF16DAF}" type="pres">
      <dgm:prSet presAssocID="{D6D6C41E-BCD3-7445-9D50-3757C2817076}" presName="Name23" presStyleLbl="parChTrans1D4" presStyleIdx="2" presStyleCnt="3"/>
      <dgm:spPr/>
      <dgm:t>
        <a:bodyPr/>
        <a:lstStyle/>
        <a:p>
          <a:endParaRPr lang="en-US"/>
        </a:p>
      </dgm:t>
    </dgm:pt>
    <dgm:pt modelId="{474E344F-3304-9D44-A6C3-70089A2E5F6C}" type="pres">
      <dgm:prSet presAssocID="{A99FACB1-D088-674C-AB9D-4774C06D3919}" presName="hierRoot4" presStyleCnt="0"/>
      <dgm:spPr/>
    </dgm:pt>
    <dgm:pt modelId="{1EB069AF-F0C5-8E44-BD6F-1DB06E09A20D}" type="pres">
      <dgm:prSet presAssocID="{A99FACB1-D088-674C-AB9D-4774C06D3919}" presName="composite4" presStyleCnt="0"/>
      <dgm:spPr/>
    </dgm:pt>
    <dgm:pt modelId="{4DC84ED8-FEE8-4048-BB7B-219A777141B9}" type="pres">
      <dgm:prSet presAssocID="{A99FACB1-D088-674C-AB9D-4774C06D3919}" presName="background4" presStyleLbl="node4" presStyleIdx="2" presStyleCnt="3"/>
      <dgm:spPr/>
    </dgm:pt>
    <dgm:pt modelId="{08C9A1ED-2542-7245-AA2B-381D6DBF1FFF}" type="pres">
      <dgm:prSet presAssocID="{A99FACB1-D088-674C-AB9D-4774C06D3919}" presName="text4" presStyleLbl="fgAcc4" presStyleIdx="2" presStyleCnt="3" custLinFactNeighborX="-14036" custLinFactNeighborY="522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4C0261-4964-3249-A247-E962566B8E09}" type="pres">
      <dgm:prSet presAssocID="{A99FACB1-D088-674C-AB9D-4774C06D3919}" presName="hierChild5" presStyleCnt="0"/>
      <dgm:spPr/>
    </dgm:pt>
    <dgm:pt modelId="{EA449DA8-C67C-494C-B7D9-D4BAB1FB0F4F}" type="pres">
      <dgm:prSet presAssocID="{2F9A5B56-2F6B-614E-B31E-E3205DBD7623}" presName="Name10" presStyleLbl="parChTrans1D2" presStyleIdx="5" presStyleCnt="9"/>
      <dgm:spPr/>
      <dgm:t>
        <a:bodyPr/>
        <a:lstStyle/>
        <a:p>
          <a:endParaRPr lang="en-US"/>
        </a:p>
      </dgm:t>
    </dgm:pt>
    <dgm:pt modelId="{4539239D-5112-D949-A9C2-A82955064B63}" type="pres">
      <dgm:prSet presAssocID="{257709CD-4B44-0047-84AB-765DEA38E7AB}" presName="hierRoot2" presStyleCnt="0"/>
      <dgm:spPr/>
    </dgm:pt>
    <dgm:pt modelId="{87CF12F1-DE02-7348-BDBD-5307849C498C}" type="pres">
      <dgm:prSet presAssocID="{257709CD-4B44-0047-84AB-765DEA38E7AB}" presName="composite2" presStyleCnt="0"/>
      <dgm:spPr/>
    </dgm:pt>
    <dgm:pt modelId="{1FC0E9C8-7E5A-7E41-9D03-FB0C9A514BCB}" type="pres">
      <dgm:prSet presAssocID="{257709CD-4B44-0047-84AB-765DEA38E7AB}" presName="background2" presStyleLbl="node2" presStyleIdx="5" presStyleCnt="9"/>
      <dgm:spPr/>
    </dgm:pt>
    <dgm:pt modelId="{F8D592AB-C705-B045-8128-A4F76C7E59DB}" type="pres">
      <dgm:prSet presAssocID="{257709CD-4B44-0047-84AB-765DEA38E7AB}" presName="text2" presStyleLbl="fgAcc2" presStyleIdx="5" presStyleCnt="9" custLinFactNeighborX="-1324" custLinFactNeighborY="-875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D95AA3-F7A4-DE4E-A70D-414C050C8153}" type="pres">
      <dgm:prSet presAssocID="{257709CD-4B44-0047-84AB-765DEA38E7AB}" presName="hierChild3" presStyleCnt="0"/>
      <dgm:spPr/>
    </dgm:pt>
    <dgm:pt modelId="{0C94782E-F7BF-544B-B2F9-7F3472AEF34E}" type="pres">
      <dgm:prSet presAssocID="{F94EC952-5887-C649-A5FA-A9E2545387DC}" presName="Name10" presStyleLbl="parChTrans1D2" presStyleIdx="6" presStyleCnt="9"/>
      <dgm:spPr/>
      <dgm:t>
        <a:bodyPr/>
        <a:lstStyle/>
        <a:p>
          <a:endParaRPr lang="en-US"/>
        </a:p>
      </dgm:t>
    </dgm:pt>
    <dgm:pt modelId="{0CD17078-8695-8C46-BFCE-AD487B9C3D5B}" type="pres">
      <dgm:prSet presAssocID="{2F363AD4-958C-434E-960C-E9B844907F3D}" presName="hierRoot2" presStyleCnt="0"/>
      <dgm:spPr/>
    </dgm:pt>
    <dgm:pt modelId="{0EACEE32-10BE-6A42-A7E3-13E75D21C589}" type="pres">
      <dgm:prSet presAssocID="{2F363AD4-958C-434E-960C-E9B844907F3D}" presName="composite2" presStyleCnt="0"/>
      <dgm:spPr/>
    </dgm:pt>
    <dgm:pt modelId="{8F7CC323-220F-6147-8484-855B87C15BA4}" type="pres">
      <dgm:prSet presAssocID="{2F363AD4-958C-434E-960C-E9B844907F3D}" presName="background2" presStyleLbl="node2" presStyleIdx="6" presStyleCnt="9"/>
      <dgm:spPr/>
    </dgm:pt>
    <dgm:pt modelId="{EDE36E71-AD32-C74B-B05E-290A2A30A751}" type="pres">
      <dgm:prSet presAssocID="{2F363AD4-958C-434E-960C-E9B844907F3D}" presName="text2" presStyleLbl="fgAcc2" presStyleIdx="6" presStyleCnt="9" custLinFactNeighborX="-2869" custLinFactNeighborY="-876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7BBAB3-797F-7241-8822-CDB7EE5BF941}" type="pres">
      <dgm:prSet presAssocID="{2F363AD4-958C-434E-960C-E9B844907F3D}" presName="hierChild3" presStyleCnt="0"/>
      <dgm:spPr/>
    </dgm:pt>
    <dgm:pt modelId="{C47E6365-0335-DC41-B8C0-2AC559933302}" type="pres">
      <dgm:prSet presAssocID="{34A0616F-FFDB-EE45-B17F-9B50253D10A9}" presName="Name10" presStyleLbl="parChTrans1D2" presStyleIdx="7" presStyleCnt="9"/>
      <dgm:spPr/>
      <dgm:t>
        <a:bodyPr/>
        <a:lstStyle/>
        <a:p>
          <a:endParaRPr lang="en-US"/>
        </a:p>
      </dgm:t>
    </dgm:pt>
    <dgm:pt modelId="{1BEC8288-2C20-654E-8FBC-E4599B0576B2}" type="pres">
      <dgm:prSet presAssocID="{0BAD73F3-78C9-5341-9E14-4CBAB6AC315F}" presName="hierRoot2" presStyleCnt="0"/>
      <dgm:spPr/>
    </dgm:pt>
    <dgm:pt modelId="{0F112E93-27B9-B849-B784-2FA258412249}" type="pres">
      <dgm:prSet presAssocID="{0BAD73F3-78C9-5341-9E14-4CBAB6AC315F}" presName="composite2" presStyleCnt="0"/>
      <dgm:spPr/>
    </dgm:pt>
    <dgm:pt modelId="{56D4F430-4C4E-AC4F-8F9C-DED010C64AF3}" type="pres">
      <dgm:prSet presAssocID="{0BAD73F3-78C9-5341-9E14-4CBAB6AC315F}" presName="background2" presStyleLbl="node2" presStyleIdx="7" presStyleCnt="9"/>
      <dgm:spPr/>
    </dgm:pt>
    <dgm:pt modelId="{AB0AAEE7-D652-AF46-B1A0-695AC7041220}" type="pres">
      <dgm:prSet presAssocID="{0BAD73F3-78C9-5341-9E14-4CBAB6AC315F}" presName="text2" presStyleLbl="fgAcc2" presStyleIdx="7" presStyleCnt="9" custLinFactNeighborX="-7944" custLinFactNeighborY="-875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061825-67DE-2149-B768-8A7B29871498}" type="pres">
      <dgm:prSet presAssocID="{0BAD73F3-78C9-5341-9E14-4CBAB6AC315F}" presName="hierChild3" presStyleCnt="0"/>
      <dgm:spPr/>
    </dgm:pt>
    <dgm:pt modelId="{A5211A7F-F569-4743-AAFC-0FB25E4ED932}" type="pres">
      <dgm:prSet presAssocID="{8D553A72-9AF7-034D-A5EB-113E538618D8}" presName="Name10" presStyleLbl="parChTrans1D2" presStyleIdx="8" presStyleCnt="9"/>
      <dgm:spPr/>
      <dgm:t>
        <a:bodyPr/>
        <a:lstStyle/>
        <a:p>
          <a:endParaRPr lang="en-US"/>
        </a:p>
      </dgm:t>
    </dgm:pt>
    <dgm:pt modelId="{058BC546-5D99-E841-9235-73C9CD6FAA79}" type="pres">
      <dgm:prSet presAssocID="{33C901A9-952B-6B4C-840A-2FD15B27A84B}" presName="hierRoot2" presStyleCnt="0"/>
      <dgm:spPr/>
    </dgm:pt>
    <dgm:pt modelId="{4426BD9C-F443-7B41-BB87-38B1AEDED089}" type="pres">
      <dgm:prSet presAssocID="{33C901A9-952B-6B4C-840A-2FD15B27A84B}" presName="composite2" presStyleCnt="0"/>
      <dgm:spPr/>
    </dgm:pt>
    <dgm:pt modelId="{F16E685A-02B2-5441-8B4A-A25ADC8230BA}" type="pres">
      <dgm:prSet presAssocID="{33C901A9-952B-6B4C-840A-2FD15B27A84B}" presName="background2" presStyleLbl="node2" presStyleIdx="8" presStyleCnt="9"/>
      <dgm:spPr/>
    </dgm:pt>
    <dgm:pt modelId="{F6A88636-D538-8344-A3BF-9ADC0F00E9CC}" type="pres">
      <dgm:prSet presAssocID="{33C901A9-952B-6B4C-840A-2FD15B27A84B}" presName="text2" presStyleLbl="fgAcc2" presStyleIdx="8" presStyleCnt="9" custLinFactNeighborX="599" custLinFactNeighborY="-875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391254-530F-7F4C-9636-E60AC92802A9}" type="pres">
      <dgm:prSet presAssocID="{33C901A9-952B-6B4C-840A-2FD15B27A84B}" presName="hierChild3" presStyleCnt="0"/>
      <dgm:spPr/>
    </dgm:pt>
    <dgm:pt modelId="{3D9E9A14-15C7-E840-BB03-75F1DDF48854}" type="pres">
      <dgm:prSet presAssocID="{FEC8BA92-F512-604F-B6FF-71842B0AE5C0}" presName="hierRoot1" presStyleCnt="0"/>
      <dgm:spPr/>
    </dgm:pt>
    <dgm:pt modelId="{423EF5C2-94BE-C64D-8BE6-89A809C5ED6E}" type="pres">
      <dgm:prSet presAssocID="{FEC8BA92-F512-604F-B6FF-71842B0AE5C0}" presName="composite" presStyleCnt="0"/>
      <dgm:spPr/>
    </dgm:pt>
    <dgm:pt modelId="{8E867EA9-3719-904E-AB53-FDF9B25EC6A5}" type="pres">
      <dgm:prSet presAssocID="{FEC8BA92-F512-604F-B6FF-71842B0AE5C0}" presName="background" presStyleLbl="node0" presStyleIdx="1" presStyleCnt="2"/>
      <dgm:spPr/>
    </dgm:pt>
    <dgm:pt modelId="{886690D6-0CC8-2A4D-8E4D-6258A2551281}" type="pres">
      <dgm:prSet presAssocID="{FEC8BA92-F512-604F-B6FF-71842B0AE5C0}" presName="text" presStyleLbl="fgAcc0" presStyleIdx="1" presStyleCnt="2" custLinFactX="-40352" custLinFactY="-13134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E67492-9E17-114E-A951-7468193BE2AE}" type="pres">
      <dgm:prSet presAssocID="{FEC8BA92-F512-604F-B6FF-71842B0AE5C0}" presName="hierChild2" presStyleCnt="0"/>
      <dgm:spPr/>
    </dgm:pt>
  </dgm:ptLst>
  <dgm:cxnLst>
    <dgm:cxn modelId="{17FAAF9A-3A96-824B-A886-0C98268767BE}" srcId="{5086009B-665C-D643-871C-9C1DDA42F00C}" destId="{287E9157-A64B-654B-B012-B8F0E8D6A979}" srcOrd="0" destOrd="0" parTransId="{0C91D85C-10DA-214B-9BC8-1CDED7035FC1}" sibTransId="{153617EF-B727-6F44-A6CC-5557C41EAF07}"/>
    <dgm:cxn modelId="{D9706F55-ED58-DF44-A8FC-8E17F082E068}" type="presOf" srcId="{0BAD73F3-78C9-5341-9E14-4CBAB6AC315F}" destId="{AB0AAEE7-D652-AF46-B1A0-695AC7041220}" srcOrd="0" destOrd="0" presId="urn:microsoft.com/office/officeart/2005/8/layout/hierarchy1"/>
    <dgm:cxn modelId="{6B757FD2-28B3-8444-BB1A-F8904FBC2CB2}" srcId="{287E9157-A64B-654B-B012-B8F0E8D6A979}" destId="{33C901A9-952B-6B4C-840A-2FD15B27A84B}" srcOrd="8" destOrd="0" parTransId="{8D553A72-9AF7-034D-A5EB-113E538618D8}" sibTransId="{ADD9607F-06D6-2B42-90C2-79E1B5CF955A}"/>
    <dgm:cxn modelId="{7FAD4102-76D8-464D-8EBD-8B8D018D2643}" type="presOf" srcId="{A206A683-2EE9-0F4C-ADE8-204D8FFA8CBA}" destId="{CB0C6A8B-EA81-F04A-B7B2-1824C106AAAC}" srcOrd="0" destOrd="0" presId="urn:microsoft.com/office/officeart/2005/8/layout/hierarchy1"/>
    <dgm:cxn modelId="{C117C37E-9680-6D4C-96D8-D9F82553BAEB}" type="presOf" srcId="{257709CD-4B44-0047-84AB-765DEA38E7AB}" destId="{F8D592AB-C705-B045-8128-A4F76C7E59DB}" srcOrd="0" destOrd="0" presId="urn:microsoft.com/office/officeart/2005/8/layout/hierarchy1"/>
    <dgm:cxn modelId="{6AEC8F1A-8254-F94D-8FB4-AEA951C57DD8}" srcId="{287E9157-A64B-654B-B012-B8F0E8D6A979}" destId="{0BAD73F3-78C9-5341-9E14-4CBAB6AC315F}" srcOrd="7" destOrd="0" parTransId="{34A0616F-FFDB-EE45-B17F-9B50253D10A9}" sibTransId="{DB164C05-D490-104B-9895-57E71CE06F62}"/>
    <dgm:cxn modelId="{BBAEE426-3090-9344-BF81-FC1B4CE0C1A6}" srcId="{287E9157-A64B-654B-B012-B8F0E8D6A979}" destId="{54CE4F3F-00ED-5642-80F5-16F313B7B31F}" srcOrd="1" destOrd="0" parTransId="{4FFCE3F9-06FA-8446-A3D0-7B9C7AC5CCB0}" sibTransId="{4D3E44A4-5357-A841-9EE3-8BF08DE52092}"/>
    <dgm:cxn modelId="{CE3197A0-BD06-2644-8AA7-98C0A9587E84}" srcId="{6A67DE2A-6800-B04A-A965-25972B98458B}" destId="{8C017A3F-B8A0-C344-827C-23F18F92A9D2}" srcOrd="0" destOrd="0" parTransId="{E6E37ED6-773C-5D4C-9FE7-F7E0830AF748}" sibTransId="{B5477417-EAC9-614A-A667-165485F2E491}"/>
    <dgm:cxn modelId="{24720227-F09A-7749-857B-7A5C91D74242}" srcId="{5086009B-665C-D643-871C-9C1DDA42F00C}" destId="{FEC8BA92-F512-604F-B6FF-71842B0AE5C0}" srcOrd="1" destOrd="0" parTransId="{79A1D124-8D74-4446-B410-54FC70BD7176}" sibTransId="{15F613A4-A490-EF46-BBE4-EDCF9FD7FDAF}"/>
    <dgm:cxn modelId="{1EB9ED2D-94D8-354B-9BCC-E05F11092C9B}" type="presOf" srcId="{8C017A3F-B8A0-C344-827C-23F18F92A9D2}" destId="{F6BB7504-5B04-9B4D-A43D-C22B8FA60406}" srcOrd="0" destOrd="0" presId="urn:microsoft.com/office/officeart/2005/8/layout/hierarchy1"/>
    <dgm:cxn modelId="{AD9F6B1E-B29C-154F-9C15-7B05F0471ADC}" type="presOf" srcId="{D6D6C41E-BCD3-7445-9D50-3757C2817076}" destId="{144A33C0-F076-6644-A43A-135AFEF16DAF}" srcOrd="0" destOrd="0" presId="urn:microsoft.com/office/officeart/2005/8/layout/hierarchy1"/>
    <dgm:cxn modelId="{6917AD67-8EE6-1948-AA07-EF0317DCFC78}" type="presOf" srcId="{F94EC952-5887-C649-A5FA-A9E2545387DC}" destId="{0C94782E-F7BF-544B-B2F9-7F3472AEF34E}" srcOrd="0" destOrd="0" presId="urn:microsoft.com/office/officeart/2005/8/layout/hierarchy1"/>
    <dgm:cxn modelId="{966D860C-2AD8-3A4B-BBDF-ACD15F39848E}" type="presOf" srcId="{54CE4F3F-00ED-5642-80F5-16F313B7B31F}" destId="{4771F31F-4576-134B-BEC2-8921FDDCDC3F}" srcOrd="0" destOrd="0" presId="urn:microsoft.com/office/officeart/2005/8/layout/hierarchy1"/>
    <dgm:cxn modelId="{246B4160-4360-4142-85A9-DAF210FE0AFD}" srcId="{287E9157-A64B-654B-B012-B8F0E8D6A979}" destId="{2F363AD4-958C-434E-960C-E9B844907F3D}" srcOrd="6" destOrd="0" parTransId="{F94EC952-5887-C649-A5FA-A9E2545387DC}" sibTransId="{22E5C7C5-BA35-4440-85B2-47897C1040E3}"/>
    <dgm:cxn modelId="{B58FA46D-7C71-6B48-924C-2516F53BBE49}" srcId="{287E9157-A64B-654B-B012-B8F0E8D6A979}" destId="{5EF1B832-0CB2-354A-B7EF-873EC25C3B91}" srcOrd="3" destOrd="0" parTransId="{B5E0ED05-53A3-1242-AFC5-2A9D2058CC9A}" sibTransId="{798A8365-40F6-B94C-902B-EF5B09D078AA}"/>
    <dgm:cxn modelId="{0E29D2CB-5D26-A04C-A058-01115FF33DA5}" type="presOf" srcId="{E6E37ED6-773C-5D4C-9FE7-F7E0830AF748}" destId="{3296FA33-EEF7-B94D-9DAE-3D08E1AFF708}" srcOrd="0" destOrd="0" presId="urn:microsoft.com/office/officeart/2005/8/layout/hierarchy1"/>
    <dgm:cxn modelId="{F07C627C-4A3A-FF4D-88EC-051D05C4E85D}" type="presOf" srcId="{5086009B-665C-D643-871C-9C1DDA42F00C}" destId="{9A209A91-4157-CE4C-A9ED-F51D732E8C8E}" srcOrd="0" destOrd="0" presId="urn:microsoft.com/office/officeart/2005/8/layout/hierarchy1"/>
    <dgm:cxn modelId="{2FBBFB98-6A6D-D144-98EC-3D199A5EB1E5}" type="presOf" srcId="{B5E0ED05-53A3-1242-AFC5-2A9D2058CC9A}" destId="{3C26C793-B794-5F41-971F-009051BA9D2A}" srcOrd="0" destOrd="0" presId="urn:microsoft.com/office/officeart/2005/8/layout/hierarchy1"/>
    <dgm:cxn modelId="{FF8B110E-52B8-8746-ADF1-4FAA4326E389}" type="presOf" srcId="{FEC8BA92-F512-604F-B6FF-71842B0AE5C0}" destId="{886690D6-0CC8-2A4D-8E4D-6258A2551281}" srcOrd="0" destOrd="0" presId="urn:microsoft.com/office/officeart/2005/8/layout/hierarchy1"/>
    <dgm:cxn modelId="{932E2E37-B425-B747-A75B-97478ACE4784}" type="presOf" srcId="{F0148BED-7820-BF4C-93D2-77B5705BD58A}" destId="{DD5AEB45-B95C-9E46-B33F-1C3CE67AE245}" srcOrd="0" destOrd="0" presId="urn:microsoft.com/office/officeart/2005/8/layout/hierarchy1"/>
    <dgm:cxn modelId="{E439DEB6-B8BD-3342-A83D-BE3ED8AA4159}" type="presOf" srcId="{6A67DE2A-6800-B04A-A965-25972B98458B}" destId="{C53A601D-72D2-4D46-8C27-69B671F674DF}" srcOrd="0" destOrd="0" presId="urn:microsoft.com/office/officeart/2005/8/layout/hierarchy1"/>
    <dgm:cxn modelId="{F7C365AA-E8C1-D04D-BA9F-6BFE54C540A4}" type="presOf" srcId="{555AD7B2-03A3-6A4A-8296-EA18D310A84E}" destId="{24E24CF9-292A-4241-8C76-4BE47B22CA23}" srcOrd="0" destOrd="0" presId="urn:microsoft.com/office/officeart/2005/8/layout/hierarchy1"/>
    <dgm:cxn modelId="{86AF9B97-5CD8-5946-AC0C-BE817A13617A}" type="presOf" srcId="{9F6021BD-C52E-1041-B536-8BB1CFFDE371}" destId="{C2FA9158-B536-264B-B15A-9E36112AF32E}" srcOrd="0" destOrd="0" presId="urn:microsoft.com/office/officeart/2005/8/layout/hierarchy1"/>
    <dgm:cxn modelId="{564A910A-1CD8-0A44-8F42-1EFFF012C3CC}" type="presOf" srcId="{34A0616F-FFDB-EE45-B17F-9B50253D10A9}" destId="{C47E6365-0335-DC41-B8C0-2AC559933302}" srcOrd="0" destOrd="0" presId="urn:microsoft.com/office/officeart/2005/8/layout/hierarchy1"/>
    <dgm:cxn modelId="{1C4931E3-5834-1248-B0DC-DC54358BCF00}" type="presOf" srcId="{8C5EADC2-94F2-C944-ACD8-FA247043F13C}" destId="{8B74F105-2206-3142-9564-5CFC27C5C642}" srcOrd="0" destOrd="0" presId="urn:microsoft.com/office/officeart/2005/8/layout/hierarchy1"/>
    <dgm:cxn modelId="{2AC855C9-D578-C848-90CB-D76A7DF8B159}" srcId="{8C017A3F-B8A0-C344-827C-23F18F92A9D2}" destId="{F0148BED-7820-BF4C-93D2-77B5705BD58A}" srcOrd="0" destOrd="0" parTransId="{01DE6CF2-9B95-AF47-A746-9549E3BE7C2F}" sibTransId="{871DC70E-73BE-BD42-87D9-AC516491229D}"/>
    <dgm:cxn modelId="{DEFC536B-F753-9C48-801D-3001EB764D01}" srcId="{F0148BED-7820-BF4C-93D2-77B5705BD58A}" destId="{A99FACB1-D088-674C-AB9D-4774C06D3919}" srcOrd="0" destOrd="0" parTransId="{D6D6C41E-BCD3-7445-9D50-3757C2817076}" sibTransId="{22AF869A-C310-7B45-A562-18F299A5779D}"/>
    <dgm:cxn modelId="{C6C95374-5F93-1147-9504-60990228622F}" srcId="{287E9157-A64B-654B-B012-B8F0E8D6A979}" destId="{9F6021BD-C52E-1041-B536-8BB1CFFDE371}" srcOrd="2" destOrd="0" parTransId="{60C04A56-7269-5C4C-9B8D-0BB4FC5E0EA3}" sibTransId="{C1E3F84A-69F2-2C4C-8980-81CE99DE5874}"/>
    <dgm:cxn modelId="{D8395236-4A16-7844-BE0D-388B295E6430}" type="presOf" srcId="{E14312DC-0DF7-EE4D-A6E8-491336A7316B}" destId="{BA660B29-A516-A84A-BB27-077FCB899831}" srcOrd="0" destOrd="0" presId="urn:microsoft.com/office/officeart/2005/8/layout/hierarchy1"/>
    <dgm:cxn modelId="{1D98B1A8-E8FE-4747-AB4D-71D5E0575C47}" type="presOf" srcId="{0539A6CF-7CAB-B641-AF4D-ED2D70DD0571}" destId="{5C6EC402-6C9E-2B4B-884F-0E88FA0A005B}" srcOrd="0" destOrd="0" presId="urn:microsoft.com/office/officeart/2005/8/layout/hierarchy1"/>
    <dgm:cxn modelId="{5188B784-2EAA-A44D-9DC5-1BEC450C41E0}" srcId="{E14312DC-0DF7-EE4D-A6E8-491336A7316B}" destId="{6A67DE2A-6800-B04A-A965-25972B98458B}" srcOrd="0" destOrd="0" parTransId="{0539A6CF-7CAB-B641-AF4D-ED2D70DD0571}" sibTransId="{CC239B16-4967-414B-9458-06EC7F6EC85F}"/>
    <dgm:cxn modelId="{C39D8E56-F406-DE46-B82E-4553235A5B42}" srcId="{287E9157-A64B-654B-B012-B8F0E8D6A979}" destId="{E14312DC-0DF7-EE4D-A6E8-491336A7316B}" srcOrd="4" destOrd="0" parTransId="{555AD7B2-03A3-6A4A-8296-EA18D310A84E}" sibTransId="{9F641352-C06D-F94A-B478-FE02868C65C4}"/>
    <dgm:cxn modelId="{E7308813-66F4-8B4E-B4E3-F763803A9FCE}" type="presOf" srcId="{2F9A5B56-2F6B-614E-B31E-E3205DBD7623}" destId="{EA449DA8-C67C-494C-B7D9-D4BAB1FB0F4F}" srcOrd="0" destOrd="0" presId="urn:microsoft.com/office/officeart/2005/8/layout/hierarchy1"/>
    <dgm:cxn modelId="{72973195-143F-474E-ABB0-0A4015AA75D4}" srcId="{287E9157-A64B-654B-B012-B8F0E8D6A979}" destId="{257709CD-4B44-0047-84AB-765DEA38E7AB}" srcOrd="5" destOrd="0" parTransId="{2F9A5B56-2F6B-614E-B31E-E3205DBD7623}" sibTransId="{A89F3F95-BD42-794E-8AF7-ACAB40E31002}"/>
    <dgm:cxn modelId="{7F26299D-91EB-1B44-9A59-669D41B1904B}" type="presOf" srcId="{01DE6CF2-9B95-AF47-A746-9549E3BE7C2F}" destId="{D13BD773-AE54-AA47-9CD7-323AA7AEBE84}" srcOrd="0" destOrd="0" presId="urn:microsoft.com/office/officeart/2005/8/layout/hierarchy1"/>
    <dgm:cxn modelId="{AC97E36A-5A8B-AF4D-931E-38588DD8A339}" type="presOf" srcId="{8D553A72-9AF7-034D-A5EB-113E538618D8}" destId="{A5211A7F-F569-4743-AAFC-0FB25E4ED932}" srcOrd="0" destOrd="0" presId="urn:microsoft.com/office/officeart/2005/8/layout/hierarchy1"/>
    <dgm:cxn modelId="{A6112D3D-EA27-EB42-9B15-3AEAA979FABD}" type="presOf" srcId="{287E9157-A64B-654B-B012-B8F0E8D6A979}" destId="{F27132CB-2B34-7842-822A-4F7D30A93C23}" srcOrd="0" destOrd="0" presId="urn:microsoft.com/office/officeart/2005/8/layout/hierarchy1"/>
    <dgm:cxn modelId="{FF5FF131-6609-ED46-A7B8-AAC572D825B6}" type="presOf" srcId="{33C901A9-952B-6B4C-840A-2FD15B27A84B}" destId="{F6A88636-D538-8344-A3BF-9ADC0F00E9CC}" srcOrd="0" destOrd="0" presId="urn:microsoft.com/office/officeart/2005/8/layout/hierarchy1"/>
    <dgm:cxn modelId="{DCC28E53-2E22-544E-A557-56FB628EAA9F}" srcId="{287E9157-A64B-654B-B012-B8F0E8D6A979}" destId="{8C5EADC2-94F2-C944-ACD8-FA247043F13C}" srcOrd="0" destOrd="0" parTransId="{A206A683-2EE9-0F4C-ADE8-204D8FFA8CBA}" sibTransId="{0DEFEE3A-7627-9544-9DD9-A714D9361000}"/>
    <dgm:cxn modelId="{065251A8-1272-6747-8C91-5FEAAB333BFC}" type="presOf" srcId="{2F363AD4-958C-434E-960C-E9B844907F3D}" destId="{EDE36E71-AD32-C74B-B05E-290A2A30A751}" srcOrd="0" destOrd="0" presId="urn:microsoft.com/office/officeart/2005/8/layout/hierarchy1"/>
    <dgm:cxn modelId="{F991EB2A-6D47-8A42-9406-5DB68ACEDE2B}" type="presOf" srcId="{5EF1B832-0CB2-354A-B7EF-873EC25C3B91}" destId="{32173644-675F-7D47-AEC8-9B5C3BEEEC4C}" srcOrd="0" destOrd="0" presId="urn:microsoft.com/office/officeart/2005/8/layout/hierarchy1"/>
    <dgm:cxn modelId="{FA9DB2D5-C5A0-144E-8A62-9CC324C92786}" type="presOf" srcId="{4FFCE3F9-06FA-8446-A3D0-7B9C7AC5CCB0}" destId="{08105F7E-E427-594F-A172-81D057910EDB}" srcOrd="0" destOrd="0" presId="urn:microsoft.com/office/officeart/2005/8/layout/hierarchy1"/>
    <dgm:cxn modelId="{20345271-EC2D-5446-9581-45EA76AA83AD}" type="presOf" srcId="{A99FACB1-D088-674C-AB9D-4774C06D3919}" destId="{08C9A1ED-2542-7245-AA2B-381D6DBF1FFF}" srcOrd="0" destOrd="0" presId="urn:microsoft.com/office/officeart/2005/8/layout/hierarchy1"/>
    <dgm:cxn modelId="{074CAA9A-6331-2E48-9143-448B5964B591}" type="presOf" srcId="{60C04A56-7269-5C4C-9B8D-0BB4FC5E0EA3}" destId="{9CF11999-CBA8-8A46-8A6C-443C103A55DD}" srcOrd="0" destOrd="0" presId="urn:microsoft.com/office/officeart/2005/8/layout/hierarchy1"/>
    <dgm:cxn modelId="{0EA6B0BE-C127-B944-AAC0-D18360E5588B}" type="presParOf" srcId="{9A209A91-4157-CE4C-A9ED-F51D732E8C8E}" destId="{CFCE29F6-1A17-F545-9BE5-016DC8CEC28A}" srcOrd="0" destOrd="0" presId="urn:microsoft.com/office/officeart/2005/8/layout/hierarchy1"/>
    <dgm:cxn modelId="{CFFAAED2-3AC0-614A-A950-AEDAB079E877}" type="presParOf" srcId="{CFCE29F6-1A17-F545-9BE5-016DC8CEC28A}" destId="{29A7256C-2C25-FD49-B25A-66D1371B269E}" srcOrd="0" destOrd="0" presId="urn:microsoft.com/office/officeart/2005/8/layout/hierarchy1"/>
    <dgm:cxn modelId="{2E4ACEC4-E0D2-1B4F-B8EF-E0F0DA3A0913}" type="presParOf" srcId="{29A7256C-2C25-FD49-B25A-66D1371B269E}" destId="{AAC0A29E-699F-1D48-9DFB-B3582E7A0F7A}" srcOrd="0" destOrd="0" presId="urn:microsoft.com/office/officeart/2005/8/layout/hierarchy1"/>
    <dgm:cxn modelId="{617EFC1C-3740-5B46-B552-9B8C2C72D261}" type="presParOf" srcId="{29A7256C-2C25-FD49-B25A-66D1371B269E}" destId="{F27132CB-2B34-7842-822A-4F7D30A93C23}" srcOrd="1" destOrd="0" presId="urn:microsoft.com/office/officeart/2005/8/layout/hierarchy1"/>
    <dgm:cxn modelId="{0C5598C0-415B-FE4C-90BA-88102C36BC6D}" type="presParOf" srcId="{CFCE29F6-1A17-F545-9BE5-016DC8CEC28A}" destId="{9A821D71-BC73-7B4A-A2FF-8AD1E0C32B8B}" srcOrd="1" destOrd="0" presId="urn:microsoft.com/office/officeart/2005/8/layout/hierarchy1"/>
    <dgm:cxn modelId="{2D437C6D-1D08-0847-8567-8997DA26CDCC}" type="presParOf" srcId="{9A821D71-BC73-7B4A-A2FF-8AD1E0C32B8B}" destId="{CB0C6A8B-EA81-F04A-B7B2-1824C106AAAC}" srcOrd="0" destOrd="0" presId="urn:microsoft.com/office/officeart/2005/8/layout/hierarchy1"/>
    <dgm:cxn modelId="{587393D3-71B7-7549-886F-481D939154BE}" type="presParOf" srcId="{9A821D71-BC73-7B4A-A2FF-8AD1E0C32B8B}" destId="{0DBDEC1C-741B-FE44-908F-4273D7899117}" srcOrd="1" destOrd="0" presId="urn:microsoft.com/office/officeart/2005/8/layout/hierarchy1"/>
    <dgm:cxn modelId="{72AA19A3-C8B1-AC44-B549-CA454BDBB8D6}" type="presParOf" srcId="{0DBDEC1C-741B-FE44-908F-4273D7899117}" destId="{9ED5AAED-478D-F748-BB63-186F71F5B993}" srcOrd="0" destOrd="0" presId="urn:microsoft.com/office/officeart/2005/8/layout/hierarchy1"/>
    <dgm:cxn modelId="{31E4C763-4D27-B245-8B1B-F8B0A4A56640}" type="presParOf" srcId="{9ED5AAED-478D-F748-BB63-186F71F5B993}" destId="{E6AAADD3-913A-364F-BDCB-E460D92ED6DE}" srcOrd="0" destOrd="0" presId="urn:microsoft.com/office/officeart/2005/8/layout/hierarchy1"/>
    <dgm:cxn modelId="{F1D25C2A-6882-7242-BBD7-EE4699CA2506}" type="presParOf" srcId="{9ED5AAED-478D-F748-BB63-186F71F5B993}" destId="{8B74F105-2206-3142-9564-5CFC27C5C642}" srcOrd="1" destOrd="0" presId="urn:microsoft.com/office/officeart/2005/8/layout/hierarchy1"/>
    <dgm:cxn modelId="{FB1CA1A2-6787-6C4A-8B5F-E4ED4738F0BA}" type="presParOf" srcId="{0DBDEC1C-741B-FE44-908F-4273D7899117}" destId="{494F1399-DB57-F343-B89B-EFC295B70456}" srcOrd="1" destOrd="0" presId="urn:microsoft.com/office/officeart/2005/8/layout/hierarchy1"/>
    <dgm:cxn modelId="{C9F4E5B3-6843-F748-948B-F13F70708288}" type="presParOf" srcId="{9A821D71-BC73-7B4A-A2FF-8AD1E0C32B8B}" destId="{08105F7E-E427-594F-A172-81D057910EDB}" srcOrd="2" destOrd="0" presId="urn:microsoft.com/office/officeart/2005/8/layout/hierarchy1"/>
    <dgm:cxn modelId="{677A94DD-5133-CE41-A32D-E5A1830C75F7}" type="presParOf" srcId="{9A821D71-BC73-7B4A-A2FF-8AD1E0C32B8B}" destId="{6FEB21CD-5627-5443-959A-EB38A39D6B77}" srcOrd="3" destOrd="0" presId="urn:microsoft.com/office/officeart/2005/8/layout/hierarchy1"/>
    <dgm:cxn modelId="{81788A4A-D0D7-3F4D-A757-C0C6234A10FD}" type="presParOf" srcId="{6FEB21CD-5627-5443-959A-EB38A39D6B77}" destId="{620DEE87-61DF-D04C-8D83-781D344550A9}" srcOrd="0" destOrd="0" presId="urn:microsoft.com/office/officeart/2005/8/layout/hierarchy1"/>
    <dgm:cxn modelId="{9A8E0B60-F5D4-7442-AD5E-8DF293370940}" type="presParOf" srcId="{620DEE87-61DF-D04C-8D83-781D344550A9}" destId="{AE9EDE74-1849-774D-8DE2-AA4A0CF43702}" srcOrd="0" destOrd="0" presId="urn:microsoft.com/office/officeart/2005/8/layout/hierarchy1"/>
    <dgm:cxn modelId="{47261008-41C9-404A-83CC-DE788831E965}" type="presParOf" srcId="{620DEE87-61DF-D04C-8D83-781D344550A9}" destId="{4771F31F-4576-134B-BEC2-8921FDDCDC3F}" srcOrd="1" destOrd="0" presId="urn:microsoft.com/office/officeart/2005/8/layout/hierarchy1"/>
    <dgm:cxn modelId="{BD340CA6-A370-2A4D-81EC-C9FDB8372273}" type="presParOf" srcId="{6FEB21CD-5627-5443-959A-EB38A39D6B77}" destId="{0AAC82FB-8865-DF43-BE4E-9184FEB20FFF}" srcOrd="1" destOrd="0" presId="urn:microsoft.com/office/officeart/2005/8/layout/hierarchy1"/>
    <dgm:cxn modelId="{75C4143C-E686-1341-9B37-69A588524DAF}" type="presParOf" srcId="{9A821D71-BC73-7B4A-A2FF-8AD1E0C32B8B}" destId="{9CF11999-CBA8-8A46-8A6C-443C103A55DD}" srcOrd="4" destOrd="0" presId="urn:microsoft.com/office/officeart/2005/8/layout/hierarchy1"/>
    <dgm:cxn modelId="{11EC2F7D-F985-2A4C-B92D-5F952C02939A}" type="presParOf" srcId="{9A821D71-BC73-7B4A-A2FF-8AD1E0C32B8B}" destId="{F83ADD0E-CCAA-8F46-B4AA-6C81A67554E5}" srcOrd="5" destOrd="0" presId="urn:microsoft.com/office/officeart/2005/8/layout/hierarchy1"/>
    <dgm:cxn modelId="{F2E3EF19-2605-4B45-BB93-161056D17942}" type="presParOf" srcId="{F83ADD0E-CCAA-8F46-B4AA-6C81A67554E5}" destId="{EA232BD5-2D1F-CC4E-A8BE-F19996578D88}" srcOrd="0" destOrd="0" presId="urn:microsoft.com/office/officeart/2005/8/layout/hierarchy1"/>
    <dgm:cxn modelId="{0105251A-C2B1-E84D-A2AE-D8DDF431603E}" type="presParOf" srcId="{EA232BD5-2D1F-CC4E-A8BE-F19996578D88}" destId="{BBFEC8ED-BFAA-5948-9C2B-F27A984DFEAE}" srcOrd="0" destOrd="0" presId="urn:microsoft.com/office/officeart/2005/8/layout/hierarchy1"/>
    <dgm:cxn modelId="{60B4E1AD-DED5-3242-9118-BD94A7253289}" type="presParOf" srcId="{EA232BD5-2D1F-CC4E-A8BE-F19996578D88}" destId="{C2FA9158-B536-264B-B15A-9E36112AF32E}" srcOrd="1" destOrd="0" presId="urn:microsoft.com/office/officeart/2005/8/layout/hierarchy1"/>
    <dgm:cxn modelId="{6B26C24C-4D1E-C04C-AABA-B5FCDED6475E}" type="presParOf" srcId="{F83ADD0E-CCAA-8F46-B4AA-6C81A67554E5}" destId="{28EC0AF5-EE0D-5A4F-AD4C-8B064D627B62}" srcOrd="1" destOrd="0" presId="urn:microsoft.com/office/officeart/2005/8/layout/hierarchy1"/>
    <dgm:cxn modelId="{AB5DA4BE-3EEE-504A-9CCA-39D69A1A973F}" type="presParOf" srcId="{9A821D71-BC73-7B4A-A2FF-8AD1E0C32B8B}" destId="{3C26C793-B794-5F41-971F-009051BA9D2A}" srcOrd="6" destOrd="0" presId="urn:microsoft.com/office/officeart/2005/8/layout/hierarchy1"/>
    <dgm:cxn modelId="{63421AF9-7639-4B45-9835-2B445056D8F7}" type="presParOf" srcId="{9A821D71-BC73-7B4A-A2FF-8AD1E0C32B8B}" destId="{04E21E12-795E-A941-9909-2F88C8ADDCF3}" srcOrd="7" destOrd="0" presId="urn:microsoft.com/office/officeart/2005/8/layout/hierarchy1"/>
    <dgm:cxn modelId="{1D9D5E92-E4A5-B44D-9EB4-D7B2B1FD989C}" type="presParOf" srcId="{04E21E12-795E-A941-9909-2F88C8ADDCF3}" destId="{3850325A-9436-B847-B945-845630A27227}" srcOrd="0" destOrd="0" presId="urn:microsoft.com/office/officeart/2005/8/layout/hierarchy1"/>
    <dgm:cxn modelId="{140553D0-6230-C741-9537-027F6FD34D5E}" type="presParOf" srcId="{3850325A-9436-B847-B945-845630A27227}" destId="{C886D67E-5D2E-8E40-81E9-E93DA48F0E9D}" srcOrd="0" destOrd="0" presId="urn:microsoft.com/office/officeart/2005/8/layout/hierarchy1"/>
    <dgm:cxn modelId="{7241BED8-1514-8D44-A43E-EF672A9D7E7D}" type="presParOf" srcId="{3850325A-9436-B847-B945-845630A27227}" destId="{32173644-675F-7D47-AEC8-9B5C3BEEEC4C}" srcOrd="1" destOrd="0" presId="urn:microsoft.com/office/officeart/2005/8/layout/hierarchy1"/>
    <dgm:cxn modelId="{FBC2997D-6DA0-794F-99D0-EC38E7316167}" type="presParOf" srcId="{04E21E12-795E-A941-9909-2F88C8ADDCF3}" destId="{45BAAFA6-3A24-7F41-94BB-BA3B759C8C44}" srcOrd="1" destOrd="0" presId="urn:microsoft.com/office/officeart/2005/8/layout/hierarchy1"/>
    <dgm:cxn modelId="{BCC81513-4680-4748-A0C5-392EB070F4FD}" type="presParOf" srcId="{9A821D71-BC73-7B4A-A2FF-8AD1E0C32B8B}" destId="{24E24CF9-292A-4241-8C76-4BE47B22CA23}" srcOrd="8" destOrd="0" presId="urn:microsoft.com/office/officeart/2005/8/layout/hierarchy1"/>
    <dgm:cxn modelId="{E991FED5-0461-2A45-A654-58846002E8A8}" type="presParOf" srcId="{9A821D71-BC73-7B4A-A2FF-8AD1E0C32B8B}" destId="{38F6DE60-A6AC-8A41-A4EC-43292E736EC3}" srcOrd="9" destOrd="0" presId="urn:microsoft.com/office/officeart/2005/8/layout/hierarchy1"/>
    <dgm:cxn modelId="{655A5583-A862-F346-90D2-9AED4E6028F5}" type="presParOf" srcId="{38F6DE60-A6AC-8A41-A4EC-43292E736EC3}" destId="{939A9D7A-9E15-5A4C-9374-F88EFD4B793C}" srcOrd="0" destOrd="0" presId="urn:microsoft.com/office/officeart/2005/8/layout/hierarchy1"/>
    <dgm:cxn modelId="{BF9F9508-D1DF-C247-92AE-F6CE1AF45BF3}" type="presParOf" srcId="{939A9D7A-9E15-5A4C-9374-F88EFD4B793C}" destId="{294635B8-EB81-7F40-8195-77C2CDA26349}" srcOrd="0" destOrd="0" presId="urn:microsoft.com/office/officeart/2005/8/layout/hierarchy1"/>
    <dgm:cxn modelId="{C1139A86-E674-CE49-A51B-BCDE5AFA7AF1}" type="presParOf" srcId="{939A9D7A-9E15-5A4C-9374-F88EFD4B793C}" destId="{BA660B29-A516-A84A-BB27-077FCB899831}" srcOrd="1" destOrd="0" presId="urn:microsoft.com/office/officeart/2005/8/layout/hierarchy1"/>
    <dgm:cxn modelId="{1444AAB0-2A9D-8E4B-9A9C-0436313794F6}" type="presParOf" srcId="{38F6DE60-A6AC-8A41-A4EC-43292E736EC3}" destId="{99DA258F-17E1-D844-8849-84E1F1CDF864}" srcOrd="1" destOrd="0" presId="urn:microsoft.com/office/officeart/2005/8/layout/hierarchy1"/>
    <dgm:cxn modelId="{DCB61253-2FB0-1445-A785-4BE67D8DCB7D}" type="presParOf" srcId="{99DA258F-17E1-D844-8849-84E1F1CDF864}" destId="{5C6EC402-6C9E-2B4B-884F-0E88FA0A005B}" srcOrd="0" destOrd="0" presId="urn:microsoft.com/office/officeart/2005/8/layout/hierarchy1"/>
    <dgm:cxn modelId="{FC4B5B48-9B81-7C45-A583-A5DDB3C57650}" type="presParOf" srcId="{99DA258F-17E1-D844-8849-84E1F1CDF864}" destId="{2CF35854-B94B-4D4A-B3B3-D0956BF710AE}" srcOrd="1" destOrd="0" presId="urn:microsoft.com/office/officeart/2005/8/layout/hierarchy1"/>
    <dgm:cxn modelId="{807E5D52-10B9-564A-896C-74B643A420EA}" type="presParOf" srcId="{2CF35854-B94B-4D4A-B3B3-D0956BF710AE}" destId="{8C44D17C-96EA-C24C-B255-3F28B07CE26D}" srcOrd="0" destOrd="0" presId="urn:microsoft.com/office/officeart/2005/8/layout/hierarchy1"/>
    <dgm:cxn modelId="{396C7861-BCB4-AF4E-96E5-63E8986365F3}" type="presParOf" srcId="{8C44D17C-96EA-C24C-B255-3F28B07CE26D}" destId="{1C678515-14FF-8642-9220-82A1EB56162B}" srcOrd="0" destOrd="0" presId="urn:microsoft.com/office/officeart/2005/8/layout/hierarchy1"/>
    <dgm:cxn modelId="{97708901-DDC0-3D41-920D-DE972EE26220}" type="presParOf" srcId="{8C44D17C-96EA-C24C-B255-3F28B07CE26D}" destId="{C53A601D-72D2-4D46-8C27-69B671F674DF}" srcOrd="1" destOrd="0" presId="urn:microsoft.com/office/officeart/2005/8/layout/hierarchy1"/>
    <dgm:cxn modelId="{3218BCD0-89C5-0145-903C-CFBBD287F647}" type="presParOf" srcId="{2CF35854-B94B-4D4A-B3B3-D0956BF710AE}" destId="{CAD8CDC6-4322-9C4A-8D7C-F7DB59EA1A16}" srcOrd="1" destOrd="0" presId="urn:microsoft.com/office/officeart/2005/8/layout/hierarchy1"/>
    <dgm:cxn modelId="{D8089904-9235-AA4E-B2C5-10EF19C89717}" type="presParOf" srcId="{CAD8CDC6-4322-9C4A-8D7C-F7DB59EA1A16}" destId="{3296FA33-EEF7-B94D-9DAE-3D08E1AFF708}" srcOrd="0" destOrd="0" presId="urn:microsoft.com/office/officeart/2005/8/layout/hierarchy1"/>
    <dgm:cxn modelId="{4C06C944-124C-8641-948A-4CED980D86AF}" type="presParOf" srcId="{CAD8CDC6-4322-9C4A-8D7C-F7DB59EA1A16}" destId="{B9C0FCDF-3513-5F42-A936-2C2C8FA79B03}" srcOrd="1" destOrd="0" presId="urn:microsoft.com/office/officeart/2005/8/layout/hierarchy1"/>
    <dgm:cxn modelId="{60685845-6A45-FE42-B14B-3DCC47681ACC}" type="presParOf" srcId="{B9C0FCDF-3513-5F42-A936-2C2C8FA79B03}" destId="{2AF14D3A-FE0F-F347-A0F2-1D7590C21442}" srcOrd="0" destOrd="0" presId="urn:microsoft.com/office/officeart/2005/8/layout/hierarchy1"/>
    <dgm:cxn modelId="{5EFFE986-636C-4D47-B051-6BC351606A7A}" type="presParOf" srcId="{2AF14D3A-FE0F-F347-A0F2-1D7590C21442}" destId="{AE7BC910-4B4E-FE43-A2E8-20D999C22472}" srcOrd="0" destOrd="0" presId="urn:microsoft.com/office/officeart/2005/8/layout/hierarchy1"/>
    <dgm:cxn modelId="{D3BB95AC-25D1-1445-BB6C-CF7AFC07CB4B}" type="presParOf" srcId="{2AF14D3A-FE0F-F347-A0F2-1D7590C21442}" destId="{F6BB7504-5B04-9B4D-A43D-C22B8FA60406}" srcOrd="1" destOrd="0" presId="urn:microsoft.com/office/officeart/2005/8/layout/hierarchy1"/>
    <dgm:cxn modelId="{3ADA566C-ABFC-8E4D-A2E3-5CE8977B0D6C}" type="presParOf" srcId="{B9C0FCDF-3513-5F42-A936-2C2C8FA79B03}" destId="{0FD603CD-6095-C147-B7E4-DD7477A6F7A3}" srcOrd="1" destOrd="0" presId="urn:microsoft.com/office/officeart/2005/8/layout/hierarchy1"/>
    <dgm:cxn modelId="{A2C591CE-99EB-EF44-8F2C-03B030BBF6BE}" type="presParOf" srcId="{0FD603CD-6095-C147-B7E4-DD7477A6F7A3}" destId="{D13BD773-AE54-AA47-9CD7-323AA7AEBE84}" srcOrd="0" destOrd="0" presId="urn:microsoft.com/office/officeart/2005/8/layout/hierarchy1"/>
    <dgm:cxn modelId="{7FA8488E-1C71-E443-8537-C4DFCAA838C6}" type="presParOf" srcId="{0FD603CD-6095-C147-B7E4-DD7477A6F7A3}" destId="{AE7DAF99-A27A-444B-8199-0B70ABE01F24}" srcOrd="1" destOrd="0" presId="urn:microsoft.com/office/officeart/2005/8/layout/hierarchy1"/>
    <dgm:cxn modelId="{CB5F0E6F-7702-444F-B772-A48E34594A57}" type="presParOf" srcId="{AE7DAF99-A27A-444B-8199-0B70ABE01F24}" destId="{41CAFC91-776A-1342-B884-5B4587908694}" srcOrd="0" destOrd="0" presId="urn:microsoft.com/office/officeart/2005/8/layout/hierarchy1"/>
    <dgm:cxn modelId="{A645C3DD-2B51-2243-8EC0-47407A7EC733}" type="presParOf" srcId="{41CAFC91-776A-1342-B884-5B4587908694}" destId="{3142B2AE-AE4F-2F47-BD18-A9A260BB3057}" srcOrd="0" destOrd="0" presId="urn:microsoft.com/office/officeart/2005/8/layout/hierarchy1"/>
    <dgm:cxn modelId="{5ADAECF4-321C-9441-992D-F34C305E2EC8}" type="presParOf" srcId="{41CAFC91-776A-1342-B884-5B4587908694}" destId="{DD5AEB45-B95C-9E46-B33F-1C3CE67AE245}" srcOrd="1" destOrd="0" presId="urn:microsoft.com/office/officeart/2005/8/layout/hierarchy1"/>
    <dgm:cxn modelId="{F100F71E-7A2B-8346-8F0C-A60F651F4340}" type="presParOf" srcId="{AE7DAF99-A27A-444B-8199-0B70ABE01F24}" destId="{6E57A2CA-FCAE-784F-8B2A-60294DC93C2A}" srcOrd="1" destOrd="0" presId="urn:microsoft.com/office/officeart/2005/8/layout/hierarchy1"/>
    <dgm:cxn modelId="{59DB862E-BB51-A945-B190-F55543D86CC5}" type="presParOf" srcId="{6E57A2CA-FCAE-784F-8B2A-60294DC93C2A}" destId="{144A33C0-F076-6644-A43A-135AFEF16DAF}" srcOrd="0" destOrd="0" presId="urn:microsoft.com/office/officeart/2005/8/layout/hierarchy1"/>
    <dgm:cxn modelId="{BD221F28-12E0-8143-AD16-C186728D1598}" type="presParOf" srcId="{6E57A2CA-FCAE-784F-8B2A-60294DC93C2A}" destId="{474E344F-3304-9D44-A6C3-70089A2E5F6C}" srcOrd="1" destOrd="0" presId="urn:microsoft.com/office/officeart/2005/8/layout/hierarchy1"/>
    <dgm:cxn modelId="{EE3A2F91-5EED-0340-89AE-39F789EFBA3E}" type="presParOf" srcId="{474E344F-3304-9D44-A6C3-70089A2E5F6C}" destId="{1EB069AF-F0C5-8E44-BD6F-1DB06E09A20D}" srcOrd="0" destOrd="0" presId="urn:microsoft.com/office/officeart/2005/8/layout/hierarchy1"/>
    <dgm:cxn modelId="{8439D841-AB9B-FB4D-9E54-F1FE49521B8F}" type="presParOf" srcId="{1EB069AF-F0C5-8E44-BD6F-1DB06E09A20D}" destId="{4DC84ED8-FEE8-4048-BB7B-219A777141B9}" srcOrd="0" destOrd="0" presId="urn:microsoft.com/office/officeart/2005/8/layout/hierarchy1"/>
    <dgm:cxn modelId="{637F0FCD-18E6-DE41-BE6D-C51B54BB5A8B}" type="presParOf" srcId="{1EB069AF-F0C5-8E44-BD6F-1DB06E09A20D}" destId="{08C9A1ED-2542-7245-AA2B-381D6DBF1FFF}" srcOrd="1" destOrd="0" presId="urn:microsoft.com/office/officeart/2005/8/layout/hierarchy1"/>
    <dgm:cxn modelId="{D37F0A97-7C04-8B4D-B973-0C8E04BBC155}" type="presParOf" srcId="{474E344F-3304-9D44-A6C3-70089A2E5F6C}" destId="{E64C0261-4964-3249-A247-E962566B8E09}" srcOrd="1" destOrd="0" presId="urn:microsoft.com/office/officeart/2005/8/layout/hierarchy1"/>
    <dgm:cxn modelId="{D5040EC9-8A71-374E-9746-048686BD3285}" type="presParOf" srcId="{9A821D71-BC73-7B4A-A2FF-8AD1E0C32B8B}" destId="{EA449DA8-C67C-494C-B7D9-D4BAB1FB0F4F}" srcOrd="10" destOrd="0" presId="urn:microsoft.com/office/officeart/2005/8/layout/hierarchy1"/>
    <dgm:cxn modelId="{CF960769-E6A6-2D43-9C5C-BFA17E8C764F}" type="presParOf" srcId="{9A821D71-BC73-7B4A-A2FF-8AD1E0C32B8B}" destId="{4539239D-5112-D949-A9C2-A82955064B63}" srcOrd="11" destOrd="0" presId="urn:microsoft.com/office/officeart/2005/8/layout/hierarchy1"/>
    <dgm:cxn modelId="{383FC0EF-9D21-F846-A689-CB80635D9230}" type="presParOf" srcId="{4539239D-5112-D949-A9C2-A82955064B63}" destId="{87CF12F1-DE02-7348-BDBD-5307849C498C}" srcOrd="0" destOrd="0" presId="urn:microsoft.com/office/officeart/2005/8/layout/hierarchy1"/>
    <dgm:cxn modelId="{DDBA0CBE-8061-B34E-BECC-A3B8E5FAD71A}" type="presParOf" srcId="{87CF12F1-DE02-7348-BDBD-5307849C498C}" destId="{1FC0E9C8-7E5A-7E41-9D03-FB0C9A514BCB}" srcOrd="0" destOrd="0" presId="urn:microsoft.com/office/officeart/2005/8/layout/hierarchy1"/>
    <dgm:cxn modelId="{45DD0307-59EE-1648-BDE4-2BB62777AA1D}" type="presParOf" srcId="{87CF12F1-DE02-7348-BDBD-5307849C498C}" destId="{F8D592AB-C705-B045-8128-A4F76C7E59DB}" srcOrd="1" destOrd="0" presId="urn:microsoft.com/office/officeart/2005/8/layout/hierarchy1"/>
    <dgm:cxn modelId="{7A77D5A8-E2CE-B645-801D-113CFDA6BBEE}" type="presParOf" srcId="{4539239D-5112-D949-A9C2-A82955064B63}" destId="{39D95AA3-F7A4-DE4E-A70D-414C050C8153}" srcOrd="1" destOrd="0" presId="urn:microsoft.com/office/officeart/2005/8/layout/hierarchy1"/>
    <dgm:cxn modelId="{2E14EB5A-638F-4142-B39E-70902CD25975}" type="presParOf" srcId="{9A821D71-BC73-7B4A-A2FF-8AD1E0C32B8B}" destId="{0C94782E-F7BF-544B-B2F9-7F3472AEF34E}" srcOrd="12" destOrd="0" presId="urn:microsoft.com/office/officeart/2005/8/layout/hierarchy1"/>
    <dgm:cxn modelId="{9891427B-DB81-CA49-9CD2-42B253C8353E}" type="presParOf" srcId="{9A821D71-BC73-7B4A-A2FF-8AD1E0C32B8B}" destId="{0CD17078-8695-8C46-BFCE-AD487B9C3D5B}" srcOrd="13" destOrd="0" presId="urn:microsoft.com/office/officeart/2005/8/layout/hierarchy1"/>
    <dgm:cxn modelId="{8493202E-63DC-A447-A539-1DB8C0B98A4A}" type="presParOf" srcId="{0CD17078-8695-8C46-BFCE-AD487B9C3D5B}" destId="{0EACEE32-10BE-6A42-A7E3-13E75D21C589}" srcOrd="0" destOrd="0" presId="urn:microsoft.com/office/officeart/2005/8/layout/hierarchy1"/>
    <dgm:cxn modelId="{122FB531-48B7-CA42-85A0-93568AE6D847}" type="presParOf" srcId="{0EACEE32-10BE-6A42-A7E3-13E75D21C589}" destId="{8F7CC323-220F-6147-8484-855B87C15BA4}" srcOrd="0" destOrd="0" presId="urn:microsoft.com/office/officeart/2005/8/layout/hierarchy1"/>
    <dgm:cxn modelId="{F820FDCF-FE9C-264A-BC40-220D1073392C}" type="presParOf" srcId="{0EACEE32-10BE-6A42-A7E3-13E75D21C589}" destId="{EDE36E71-AD32-C74B-B05E-290A2A30A751}" srcOrd="1" destOrd="0" presId="urn:microsoft.com/office/officeart/2005/8/layout/hierarchy1"/>
    <dgm:cxn modelId="{630CAEDA-2DC1-9741-963D-2592CD7FFDCC}" type="presParOf" srcId="{0CD17078-8695-8C46-BFCE-AD487B9C3D5B}" destId="{B47BBAB3-797F-7241-8822-CDB7EE5BF941}" srcOrd="1" destOrd="0" presId="urn:microsoft.com/office/officeart/2005/8/layout/hierarchy1"/>
    <dgm:cxn modelId="{40D77C5C-D5A9-864C-8801-FB06531B8EFF}" type="presParOf" srcId="{9A821D71-BC73-7B4A-A2FF-8AD1E0C32B8B}" destId="{C47E6365-0335-DC41-B8C0-2AC559933302}" srcOrd="14" destOrd="0" presId="urn:microsoft.com/office/officeart/2005/8/layout/hierarchy1"/>
    <dgm:cxn modelId="{DF48DFA9-C598-124D-AE0D-4DFD37EABC3E}" type="presParOf" srcId="{9A821D71-BC73-7B4A-A2FF-8AD1E0C32B8B}" destId="{1BEC8288-2C20-654E-8FBC-E4599B0576B2}" srcOrd="15" destOrd="0" presId="urn:microsoft.com/office/officeart/2005/8/layout/hierarchy1"/>
    <dgm:cxn modelId="{5F9FC282-F861-2547-A0EF-C0E119BBD48D}" type="presParOf" srcId="{1BEC8288-2C20-654E-8FBC-E4599B0576B2}" destId="{0F112E93-27B9-B849-B784-2FA258412249}" srcOrd="0" destOrd="0" presId="urn:microsoft.com/office/officeart/2005/8/layout/hierarchy1"/>
    <dgm:cxn modelId="{32EF5CB7-C49B-864B-AE73-26F5EA629C20}" type="presParOf" srcId="{0F112E93-27B9-B849-B784-2FA258412249}" destId="{56D4F430-4C4E-AC4F-8F9C-DED010C64AF3}" srcOrd="0" destOrd="0" presId="urn:microsoft.com/office/officeart/2005/8/layout/hierarchy1"/>
    <dgm:cxn modelId="{8156A883-AB08-E04E-839F-AEB07C0E8DC8}" type="presParOf" srcId="{0F112E93-27B9-B849-B784-2FA258412249}" destId="{AB0AAEE7-D652-AF46-B1A0-695AC7041220}" srcOrd="1" destOrd="0" presId="urn:microsoft.com/office/officeart/2005/8/layout/hierarchy1"/>
    <dgm:cxn modelId="{447E32BA-108A-D947-9F95-DE5A0562343A}" type="presParOf" srcId="{1BEC8288-2C20-654E-8FBC-E4599B0576B2}" destId="{4D061825-67DE-2149-B768-8A7B29871498}" srcOrd="1" destOrd="0" presId="urn:microsoft.com/office/officeart/2005/8/layout/hierarchy1"/>
    <dgm:cxn modelId="{33336DD2-E67F-024D-B30C-141F5AA71BB4}" type="presParOf" srcId="{9A821D71-BC73-7B4A-A2FF-8AD1E0C32B8B}" destId="{A5211A7F-F569-4743-AAFC-0FB25E4ED932}" srcOrd="16" destOrd="0" presId="urn:microsoft.com/office/officeart/2005/8/layout/hierarchy1"/>
    <dgm:cxn modelId="{8D85566E-1BAC-5A48-B5E1-62F746113814}" type="presParOf" srcId="{9A821D71-BC73-7B4A-A2FF-8AD1E0C32B8B}" destId="{058BC546-5D99-E841-9235-73C9CD6FAA79}" srcOrd="17" destOrd="0" presId="urn:microsoft.com/office/officeart/2005/8/layout/hierarchy1"/>
    <dgm:cxn modelId="{3D45F854-B8B9-D343-BEAA-6B51B1118E12}" type="presParOf" srcId="{058BC546-5D99-E841-9235-73C9CD6FAA79}" destId="{4426BD9C-F443-7B41-BB87-38B1AEDED089}" srcOrd="0" destOrd="0" presId="urn:microsoft.com/office/officeart/2005/8/layout/hierarchy1"/>
    <dgm:cxn modelId="{D09201A6-F1CC-864C-8299-99399CB45ED1}" type="presParOf" srcId="{4426BD9C-F443-7B41-BB87-38B1AEDED089}" destId="{F16E685A-02B2-5441-8B4A-A25ADC8230BA}" srcOrd="0" destOrd="0" presId="urn:microsoft.com/office/officeart/2005/8/layout/hierarchy1"/>
    <dgm:cxn modelId="{D26D89C5-1CF0-7244-AA20-9358B22869CD}" type="presParOf" srcId="{4426BD9C-F443-7B41-BB87-38B1AEDED089}" destId="{F6A88636-D538-8344-A3BF-9ADC0F00E9CC}" srcOrd="1" destOrd="0" presId="urn:microsoft.com/office/officeart/2005/8/layout/hierarchy1"/>
    <dgm:cxn modelId="{4B0907AD-812F-4E4C-9EF4-61E27069DFE1}" type="presParOf" srcId="{058BC546-5D99-E841-9235-73C9CD6FAA79}" destId="{8F391254-530F-7F4C-9636-E60AC92802A9}" srcOrd="1" destOrd="0" presId="urn:microsoft.com/office/officeart/2005/8/layout/hierarchy1"/>
    <dgm:cxn modelId="{EA2EEF36-E617-654B-AA9D-9F745A601ED3}" type="presParOf" srcId="{9A209A91-4157-CE4C-A9ED-F51D732E8C8E}" destId="{3D9E9A14-15C7-E840-BB03-75F1DDF48854}" srcOrd="1" destOrd="0" presId="urn:microsoft.com/office/officeart/2005/8/layout/hierarchy1"/>
    <dgm:cxn modelId="{F1482BCD-51A7-F04F-AD86-F20FE68AD004}" type="presParOf" srcId="{3D9E9A14-15C7-E840-BB03-75F1DDF48854}" destId="{423EF5C2-94BE-C64D-8BE6-89A809C5ED6E}" srcOrd="0" destOrd="0" presId="urn:microsoft.com/office/officeart/2005/8/layout/hierarchy1"/>
    <dgm:cxn modelId="{5A0F5675-F3AA-AD45-8E26-647790671A70}" type="presParOf" srcId="{423EF5C2-94BE-C64D-8BE6-89A809C5ED6E}" destId="{8E867EA9-3719-904E-AB53-FDF9B25EC6A5}" srcOrd="0" destOrd="0" presId="urn:microsoft.com/office/officeart/2005/8/layout/hierarchy1"/>
    <dgm:cxn modelId="{06BC1234-85E5-D64D-BF34-90066F1100E1}" type="presParOf" srcId="{423EF5C2-94BE-C64D-8BE6-89A809C5ED6E}" destId="{886690D6-0CC8-2A4D-8E4D-6258A2551281}" srcOrd="1" destOrd="0" presId="urn:microsoft.com/office/officeart/2005/8/layout/hierarchy1"/>
    <dgm:cxn modelId="{7EADAA6D-2475-8B4E-9512-F447C021344D}" type="presParOf" srcId="{3D9E9A14-15C7-E840-BB03-75F1DDF48854}" destId="{DFE67492-9E17-114E-A951-7468193BE2A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11A7F-F569-4743-AAFC-0FB25E4ED932}">
      <dsp:nvSpPr>
        <dsp:cNvPr id="0" name=""/>
        <dsp:cNvSpPr/>
      </dsp:nvSpPr>
      <dsp:spPr>
        <a:xfrm>
          <a:off x="4113837" y="414927"/>
          <a:ext cx="3950278" cy="1085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3308"/>
              </a:lnTo>
              <a:lnTo>
                <a:pt x="3950278" y="1013308"/>
              </a:lnTo>
              <a:lnTo>
                <a:pt x="3950278" y="1085909"/>
              </a:lnTo>
            </a:path>
          </a:pathLst>
        </a:custGeom>
        <a:noFill/>
        <a:ln w="25400" cap="flat" cmpd="dbl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E6365-0335-DC41-B8C0-2AC559933302}">
      <dsp:nvSpPr>
        <dsp:cNvPr id="0" name=""/>
        <dsp:cNvSpPr/>
      </dsp:nvSpPr>
      <dsp:spPr>
        <a:xfrm>
          <a:off x="4113837" y="414927"/>
          <a:ext cx="2925468" cy="1085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3308"/>
              </a:lnTo>
              <a:lnTo>
                <a:pt x="2925468" y="1013308"/>
              </a:lnTo>
              <a:lnTo>
                <a:pt x="2925468" y="1085909"/>
              </a:lnTo>
            </a:path>
          </a:pathLst>
        </a:custGeom>
        <a:noFill/>
        <a:ln w="25400" cap="flat" cmpd="dbl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4782E-F7BF-544B-B2F9-7F3472AEF34E}">
      <dsp:nvSpPr>
        <dsp:cNvPr id="0" name=""/>
        <dsp:cNvSpPr/>
      </dsp:nvSpPr>
      <dsp:spPr>
        <a:xfrm>
          <a:off x="4113837" y="414927"/>
          <a:ext cx="2007381" cy="1085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2740"/>
              </a:lnTo>
              <a:lnTo>
                <a:pt x="2007381" y="1012740"/>
              </a:lnTo>
              <a:lnTo>
                <a:pt x="2007381" y="1085342"/>
              </a:lnTo>
            </a:path>
          </a:pathLst>
        </a:custGeom>
        <a:noFill/>
        <a:ln w="25400" cap="flat" cmpd="dbl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449DA8-C67C-494C-B7D9-D4BAB1FB0F4F}">
      <dsp:nvSpPr>
        <dsp:cNvPr id="0" name=""/>
        <dsp:cNvSpPr/>
      </dsp:nvSpPr>
      <dsp:spPr>
        <a:xfrm>
          <a:off x="4113837" y="414927"/>
          <a:ext cx="1061630" cy="1085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3313"/>
              </a:lnTo>
              <a:lnTo>
                <a:pt x="1061630" y="1013313"/>
              </a:lnTo>
              <a:lnTo>
                <a:pt x="1061630" y="1085914"/>
              </a:lnTo>
            </a:path>
          </a:pathLst>
        </a:custGeom>
        <a:noFill/>
        <a:ln w="25400" cap="flat" cmpd="dbl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4A33C0-F076-6644-A43A-135AFEF16DAF}">
      <dsp:nvSpPr>
        <dsp:cNvPr id="0" name=""/>
        <dsp:cNvSpPr/>
      </dsp:nvSpPr>
      <dsp:spPr>
        <a:xfrm>
          <a:off x="4072263" y="4601075"/>
          <a:ext cx="91440" cy="497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7937"/>
              </a:lnTo>
            </a:path>
          </a:pathLst>
        </a:custGeom>
        <a:noFill/>
        <a:ln w="25400" cap="flat" cmpd="dbl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3BD773-AE54-AA47-9CD7-323AA7AEBE84}">
      <dsp:nvSpPr>
        <dsp:cNvPr id="0" name=""/>
        <dsp:cNvSpPr/>
      </dsp:nvSpPr>
      <dsp:spPr>
        <a:xfrm>
          <a:off x="4072263" y="3685483"/>
          <a:ext cx="91440" cy="4179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940"/>
              </a:lnTo>
            </a:path>
          </a:pathLst>
        </a:custGeom>
        <a:noFill/>
        <a:ln w="25400" cap="flat" cmpd="dbl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96FA33-EEF7-B94D-9DAE-3D08E1AFF708}">
      <dsp:nvSpPr>
        <dsp:cNvPr id="0" name=""/>
        <dsp:cNvSpPr/>
      </dsp:nvSpPr>
      <dsp:spPr>
        <a:xfrm>
          <a:off x="4072263" y="2879892"/>
          <a:ext cx="91440" cy="3079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939"/>
              </a:lnTo>
            </a:path>
          </a:pathLst>
        </a:custGeom>
        <a:noFill/>
        <a:ln w="25400" cap="flat" cmpd="dbl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EC402-6C9E-2B4B-884F-0E88FA0A005B}">
      <dsp:nvSpPr>
        <dsp:cNvPr id="0" name=""/>
        <dsp:cNvSpPr/>
      </dsp:nvSpPr>
      <dsp:spPr>
        <a:xfrm>
          <a:off x="4069998" y="1998483"/>
          <a:ext cx="91440" cy="3837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1155"/>
              </a:lnTo>
              <a:lnTo>
                <a:pt x="47984" y="311155"/>
              </a:lnTo>
              <a:lnTo>
                <a:pt x="47984" y="383756"/>
              </a:lnTo>
            </a:path>
          </a:pathLst>
        </a:custGeom>
        <a:noFill/>
        <a:ln w="25400" cap="flat" cmpd="dbl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E24CF9-292A-4241-8C76-4BE47B22CA23}">
      <dsp:nvSpPr>
        <dsp:cNvPr id="0" name=""/>
        <dsp:cNvSpPr/>
      </dsp:nvSpPr>
      <dsp:spPr>
        <a:xfrm>
          <a:off x="4068117" y="414927"/>
          <a:ext cx="91440" cy="10859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13303"/>
              </a:lnTo>
              <a:lnTo>
                <a:pt x="47600" y="1013303"/>
              </a:lnTo>
              <a:lnTo>
                <a:pt x="47600" y="1085904"/>
              </a:lnTo>
            </a:path>
          </a:pathLst>
        </a:custGeom>
        <a:noFill/>
        <a:ln w="25400" cap="flat" cmpd="dbl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6C793-B794-5F41-971F-009051BA9D2A}">
      <dsp:nvSpPr>
        <dsp:cNvPr id="0" name=""/>
        <dsp:cNvSpPr/>
      </dsp:nvSpPr>
      <dsp:spPr>
        <a:xfrm>
          <a:off x="3155977" y="414927"/>
          <a:ext cx="957859" cy="1085909"/>
        </a:xfrm>
        <a:custGeom>
          <a:avLst/>
          <a:gdLst/>
          <a:ahLst/>
          <a:cxnLst/>
          <a:rect l="0" t="0" r="0" b="0"/>
          <a:pathLst>
            <a:path>
              <a:moveTo>
                <a:pt x="957859" y="0"/>
              </a:moveTo>
              <a:lnTo>
                <a:pt x="957859" y="1013308"/>
              </a:lnTo>
              <a:lnTo>
                <a:pt x="0" y="1013308"/>
              </a:lnTo>
              <a:lnTo>
                <a:pt x="0" y="1085909"/>
              </a:lnTo>
            </a:path>
          </a:pathLst>
        </a:custGeom>
        <a:noFill/>
        <a:ln w="25400" cap="flat" cmpd="dbl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11999-CBA8-8A46-8A6C-443C103A55DD}">
      <dsp:nvSpPr>
        <dsp:cNvPr id="0" name=""/>
        <dsp:cNvSpPr/>
      </dsp:nvSpPr>
      <dsp:spPr>
        <a:xfrm>
          <a:off x="2229246" y="414927"/>
          <a:ext cx="1884590" cy="1085909"/>
        </a:xfrm>
        <a:custGeom>
          <a:avLst/>
          <a:gdLst/>
          <a:ahLst/>
          <a:cxnLst/>
          <a:rect l="0" t="0" r="0" b="0"/>
          <a:pathLst>
            <a:path>
              <a:moveTo>
                <a:pt x="1884590" y="0"/>
              </a:moveTo>
              <a:lnTo>
                <a:pt x="1884590" y="1013308"/>
              </a:lnTo>
              <a:lnTo>
                <a:pt x="0" y="1013308"/>
              </a:lnTo>
              <a:lnTo>
                <a:pt x="0" y="1085909"/>
              </a:lnTo>
            </a:path>
          </a:pathLst>
        </a:custGeom>
        <a:noFill/>
        <a:ln w="25400" cap="flat" cmpd="dbl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105F7E-E427-594F-A172-81D057910EDB}">
      <dsp:nvSpPr>
        <dsp:cNvPr id="0" name=""/>
        <dsp:cNvSpPr/>
      </dsp:nvSpPr>
      <dsp:spPr>
        <a:xfrm>
          <a:off x="1281762" y="414927"/>
          <a:ext cx="2832074" cy="1085909"/>
        </a:xfrm>
        <a:custGeom>
          <a:avLst/>
          <a:gdLst/>
          <a:ahLst/>
          <a:cxnLst/>
          <a:rect l="0" t="0" r="0" b="0"/>
          <a:pathLst>
            <a:path>
              <a:moveTo>
                <a:pt x="2832074" y="0"/>
              </a:moveTo>
              <a:lnTo>
                <a:pt x="2832074" y="1013308"/>
              </a:lnTo>
              <a:lnTo>
                <a:pt x="0" y="1013308"/>
              </a:lnTo>
              <a:lnTo>
                <a:pt x="0" y="1085909"/>
              </a:lnTo>
            </a:path>
          </a:pathLst>
        </a:custGeom>
        <a:noFill/>
        <a:ln w="25400" cap="flat" cmpd="dbl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C6A8B-EA81-F04A-B7B2-1824C106AAAC}">
      <dsp:nvSpPr>
        <dsp:cNvPr id="0" name=""/>
        <dsp:cNvSpPr/>
      </dsp:nvSpPr>
      <dsp:spPr>
        <a:xfrm>
          <a:off x="406920" y="414927"/>
          <a:ext cx="3706916" cy="1085914"/>
        </a:xfrm>
        <a:custGeom>
          <a:avLst/>
          <a:gdLst/>
          <a:ahLst/>
          <a:cxnLst/>
          <a:rect l="0" t="0" r="0" b="0"/>
          <a:pathLst>
            <a:path>
              <a:moveTo>
                <a:pt x="3706916" y="0"/>
              </a:moveTo>
              <a:lnTo>
                <a:pt x="3706916" y="1013313"/>
              </a:lnTo>
              <a:lnTo>
                <a:pt x="0" y="1013313"/>
              </a:lnTo>
              <a:lnTo>
                <a:pt x="0" y="1085914"/>
              </a:lnTo>
            </a:path>
          </a:pathLst>
        </a:custGeom>
        <a:noFill/>
        <a:ln w="25400" cap="flat" cmpd="dbl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0A29E-699F-1D48-9DFB-B3582E7A0F7A}">
      <dsp:nvSpPr>
        <dsp:cNvPr id="0" name=""/>
        <dsp:cNvSpPr/>
      </dsp:nvSpPr>
      <dsp:spPr>
        <a:xfrm>
          <a:off x="3721985" y="-82724"/>
          <a:ext cx="783703" cy="497651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7132CB-2B34-7842-822A-4F7D30A93C23}">
      <dsp:nvSpPr>
        <dsp:cNvPr id="0" name=""/>
        <dsp:cNvSpPr/>
      </dsp:nvSpPr>
      <dsp:spPr>
        <a:xfrm>
          <a:off x="3809063" y="0"/>
          <a:ext cx="783703" cy="497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Board of Education</a:t>
          </a:r>
          <a:endParaRPr lang="en-US" sz="700" kern="1200" dirty="0"/>
        </a:p>
      </dsp:txBody>
      <dsp:txXfrm>
        <a:off x="3823639" y="14576"/>
        <a:ext cx="754551" cy="468499"/>
      </dsp:txXfrm>
    </dsp:sp>
    <dsp:sp modelId="{E6AAADD3-913A-364F-BDCB-E460D92ED6DE}">
      <dsp:nvSpPr>
        <dsp:cNvPr id="0" name=""/>
        <dsp:cNvSpPr/>
      </dsp:nvSpPr>
      <dsp:spPr>
        <a:xfrm>
          <a:off x="15069" y="1500841"/>
          <a:ext cx="783703" cy="497651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4F105-2206-3142-9564-5CFC27C5C642}">
      <dsp:nvSpPr>
        <dsp:cNvPr id="0" name=""/>
        <dsp:cNvSpPr/>
      </dsp:nvSpPr>
      <dsp:spPr>
        <a:xfrm>
          <a:off x="102147" y="1583566"/>
          <a:ext cx="783703" cy="497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Pupil </a:t>
          </a:r>
          <a:r>
            <a:rPr lang="en-US" sz="700" kern="1200" dirty="0" err="1" smtClean="0"/>
            <a:t>Ser</a:t>
          </a:r>
          <a:endParaRPr lang="en-US" sz="700" kern="1200" dirty="0"/>
        </a:p>
      </dsp:txBody>
      <dsp:txXfrm>
        <a:off x="116723" y="1598142"/>
        <a:ext cx="754551" cy="468499"/>
      </dsp:txXfrm>
    </dsp:sp>
    <dsp:sp modelId="{AE9EDE74-1849-774D-8DE2-AA4A0CF43702}">
      <dsp:nvSpPr>
        <dsp:cNvPr id="0" name=""/>
        <dsp:cNvSpPr/>
      </dsp:nvSpPr>
      <dsp:spPr>
        <a:xfrm>
          <a:off x="889911" y="1500836"/>
          <a:ext cx="783703" cy="497651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71F31F-4576-134B-BEC2-8921FDDCDC3F}">
      <dsp:nvSpPr>
        <dsp:cNvPr id="0" name=""/>
        <dsp:cNvSpPr/>
      </dsp:nvSpPr>
      <dsp:spPr>
        <a:xfrm>
          <a:off x="976989" y="1583561"/>
          <a:ext cx="783703" cy="497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Cur </a:t>
          </a:r>
          <a:r>
            <a:rPr lang="en-US" sz="700" kern="1200" dirty="0" err="1" smtClean="0"/>
            <a:t>Dir</a:t>
          </a:r>
          <a:endParaRPr lang="en-US" sz="700" kern="1200" dirty="0"/>
        </a:p>
      </dsp:txBody>
      <dsp:txXfrm>
        <a:off x="991565" y="1598137"/>
        <a:ext cx="754551" cy="468499"/>
      </dsp:txXfrm>
    </dsp:sp>
    <dsp:sp modelId="{BBFEC8ED-BFAA-5948-9C2B-F27A984DFEAE}">
      <dsp:nvSpPr>
        <dsp:cNvPr id="0" name=""/>
        <dsp:cNvSpPr/>
      </dsp:nvSpPr>
      <dsp:spPr>
        <a:xfrm>
          <a:off x="1837394" y="1500836"/>
          <a:ext cx="783703" cy="497651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A9158-B536-264B-B15A-9E36112AF32E}">
      <dsp:nvSpPr>
        <dsp:cNvPr id="0" name=""/>
        <dsp:cNvSpPr/>
      </dsp:nvSpPr>
      <dsp:spPr>
        <a:xfrm>
          <a:off x="1924472" y="1583561"/>
          <a:ext cx="783703" cy="497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Food </a:t>
          </a:r>
          <a:r>
            <a:rPr lang="en-US" sz="700" kern="1200" dirty="0" err="1" smtClean="0"/>
            <a:t>Serv</a:t>
          </a:r>
          <a:endParaRPr lang="en-US" sz="700" kern="1200" dirty="0"/>
        </a:p>
      </dsp:txBody>
      <dsp:txXfrm>
        <a:off x="1939048" y="1598137"/>
        <a:ext cx="754551" cy="468499"/>
      </dsp:txXfrm>
    </dsp:sp>
    <dsp:sp modelId="{C886D67E-5D2E-8E40-81E9-E93DA48F0E9D}">
      <dsp:nvSpPr>
        <dsp:cNvPr id="0" name=""/>
        <dsp:cNvSpPr/>
      </dsp:nvSpPr>
      <dsp:spPr>
        <a:xfrm>
          <a:off x="2764125" y="1500836"/>
          <a:ext cx="783703" cy="497651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173644-675F-7D47-AEC8-9B5C3BEEEC4C}">
      <dsp:nvSpPr>
        <dsp:cNvPr id="0" name=""/>
        <dsp:cNvSpPr/>
      </dsp:nvSpPr>
      <dsp:spPr>
        <a:xfrm>
          <a:off x="2851204" y="1583561"/>
          <a:ext cx="783703" cy="497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Transportation</a:t>
          </a:r>
          <a:endParaRPr lang="en-US" sz="700" kern="1200" dirty="0"/>
        </a:p>
      </dsp:txBody>
      <dsp:txXfrm>
        <a:off x="2865780" y="1598137"/>
        <a:ext cx="754551" cy="468499"/>
      </dsp:txXfrm>
    </dsp:sp>
    <dsp:sp modelId="{294635B8-EB81-7F40-8195-77C2CDA26349}">
      <dsp:nvSpPr>
        <dsp:cNvPr id="0" name=""/>
        <dsp:cNvSpPr/>
      </dsp:nvSpPr>
      <dsp:spPr>
        <a:xfrm>
          <a:off x="3723866" y="1500831"/>
          <a:ext cx="783703" cy="497651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60B29-A516-A84A-BB27-077FCB899831}">
      <dsp:nvSpPr>
        <dsp:cNvPr id="0" name=""/>
        <dsp:cNvSpPr/>
      </dsp:nvSpPr>
      <dsp:spPr>
        <a:xfrm>
          <a:off x="3810944" y="1583556"/>
          <a:ext cx="783703" cy="497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AD</a:t>
          </a:r>
          <a:endParaRPr lang="en-US" sz="700" kern="1200" dirty="0"/>
        </a:p>
      </dsp:txBody>
      <dsp:txXfrm>
        <a:off x="3825520" y="1598132"/>
        <a:ext cx="754551" cy="468499"/>
      </dsp:txXfrm>
    </dsp:sp>
    <dsp:sp modelId="{1C678515-14FF-8642-9220-82A1EB56162B}">
      <dsp:nvSpPr>
        <dsp:cNvPr id="0" name=""/>
        <dsp:cNvSpPr/>
      </dsp:nvSpPr>
      <dsp:spPr>
        <a:xfrm>
          <a:off x="3726131" y="2382240"/>
          <a:ext cx="783703" cy="497651"/>
        </a:xfrm>
        <a:prstGeom prst="roundRect">
          <a:avLst>
            <a:gd name="adj" fmla="val 10000"/>
          </a:avLst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3A601D-72D2-4D46-8C27-69B671F674DF}">
      <dsp:nvSpPr>
        <dsp:cNvPr id="0" name=""/>
        <dsp:cNvSpPr/>
      </dsp:nvSpPr>
      <dsp:spPr>
        <a:xfrm>
          <a:off x="3813209" y="2464964"/>
          <a:ext cx="783703" cy="497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Principal</a:t>
          </a:r>
          <a:endParaRPr lang="en-US" sz="700" kern="1200" dirty="0"/>
        </a:p>
      </dsp:txBody>
      <dsp:txXfrm>
        <a:off x="3827785" y="2479540"/>
        <a:ext cx="754551" cy="468499"/>
      </dsp:txXfrm>
    </dsp:sp>
    <dsp:sp modelId="{AE7BC910-4B4E-FE43-A2E8-20D999C22472}">
      <dsp:nvSpPr>
        <dsp:cNvPr id="0" name=""/>
        <dsp:cNvSpPr/>
      </dsp:nvSpPr>
      <dsp:spPr>
        <a:xfrm>
          <a:off x="3726131" y="3187831"/>
          <a:ext cx="783703" cy="497651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B7504-5B04-9B4D-A43D-C22B8FA60406}">
      <dsp:nvSpPr>
        <dsp:cNvPr id="0" name=""/>
        <dsp:cNvSpPr/>
      </dsp:nvSpPr>
      <dsp:spPr>
        <a:xfrm>
          <a:off x="3813209" y="3270555"/>
          <a:ext cx="783703" cy="497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VP</a:t>
          </a:r>
          <a:endParaRPr lang="en-US" sz="700" kern="1200" dirty="0"/>
        </a:p>
      </dsp:txBody>
      <dsp:txXfrm>
        <a:off x="3827785" y="3285131"/>
        <a:ext cx="754551" cy="468499"/>
      </dsp:txXfrm>
    </dsp:sp>
    <dsp:sp modelId="{3142B2AE-AE4F-2F47-BD18-A9A260BB3057}">
      <dsp:nvSpPr>
        <dsp:cNvPr id="0" name=""/>
        <dsp:cNvSpPr/>
      </dsp:nvSpPr>
      <dsp:spPr>
        <a:xfrm>
          <a:off x="3726131" y="4103423"/>
          <a:ext cx="783703" cy="497651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AEB45-B95C-9E46-B33F-1C3CE67AE245}">
      <dsp:nvSpPr>
        <dsp:cNvPr id="0" name=""/>
        <dsp:cNvSpPr/>
      </dsp:nvSpPr>
      <dsp:spPr>
        <a:xfrm>
          <a:off x="3813209" y="4186148"/>
          <a:ext cx="783703" cy="497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Teacher</a:t>
          </a:r>
          <a:endParaRPr lang="en-US" sz="700" kern="1200" dirty="0"/>
        </a:p>
      </dsp:txBody>
      <dsp:txXfrm>
        <a:off x="3827785" y="4200724"/>
        <a:ext cx="754551" cy="468499"/>
      </dsp:txXfrm>
    </dsp:sp>
    <dsp:sp modelId="{4DC84ED8-FEE8-4048-BB7B-219A777141B9}">
      <dsp:nvSpPr>
        <dsp:cNvPr id="0" name=""/>
        <dsp:cNvSpPr/>
      </dsp:nvSpPr>
      <dsp:spPr>
        <a:xfrm>
          <a:off x="3726131" y="5099013"/>
          <a:ext cx="783703" cy="497651"/>
        </a:xfrm>
        <a:prstGeom prst="roundRect">
          <a:avLst>
            <a:gd name="adj" fmla="val 10000"/>
          </a:avLst>
        </a:prstGeom>
        <a:solidFill>
          <a:schemeClr val="accent6">
            <a:tint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9A1ED-2542-7245-AA2B-381D6DBF1FFF}">
      <dsp:nvSpPr>
        <dsp:cNvPr id="0" name=""/>
        <dsp:cNvSpPr/>
      </dsp:nvSpPr>
      <dsp:spPr>
        <a:xfrm>
          <a:off x="3813209" y="5181737"/>
          <a:ext cx="783703" cy="497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Students</a:t>
          </a:r>
          <a:endParaRPr lang="en-US" sz="700" kern="1200" dirty="0"/>
        </a:p>
      </dsp:txBody>
      <dsp:txXfrm>
        <a:off x="3827785" y="5196313"/>
        <a:ext cx="754551" cy="468499"/>
      </dsp:txXfrm>
    </dsp:sp>
    <dsp:sp modelId="{1FC0E9C8-7E5A-7E41-9D03-FB0C9A514BCB}">
      <dsp:nvSpPr>
        <dsp:cNvPr id="0" name=""/>
        <dsp:cNvSpPr/>
      </dsp:nvSpPr>
      <dsp:spPr>
        <a:xfrm>
          <a:off x="4783615" y="1500841"/>
          <a:ext cx="783703" cy="497651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D592AB-C705-B045-8128-A4F76C7E59DB}">
      <dsp:nvSpPr>
        <dsp:cNvPr id="0" name=""/>
        <dsp:cNvSpPr/>
      </dsp:nvSpPr>
      <dsp:spPr>
        <a:xfrm>
          <a:off x="4870693" y="1583566"/>
          <a:ext cx="783703" cy="497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HR</a:t>
          </a:r>
          <a:endParaRPr lang="en-US" sz="700" kern="1200" dirty="0"/>
        </a:p>
      </dsp:txBody>
      <dsp:txXfrm>
        <a:off x="4885269" y="1598142"/>
        <a:ext cx="754551" cy="468499"/>
      </dsp:txXfrm>
    </dsp:sp>
    <dsp:sp modelId="{8F7CC323-220F-6147-8484-855B87C15BA4}">
      <dsp:nvSpPr>
        <dsp:cNvPr id="0" name=""/>
        <dsp:cNvSpPr/>
      </dsp:nvSpPr>
      <dsp:spPr>
        <a:xfrm>
          <a:off x="5729367" y="1500269"/>
          <a:ext cx="783703" cy="497651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36E71-AD32-C74B-B05E-290A2A30A751}">
      <dsp:nvSpPr>
        <dsp:cNvPr id="0" name=""/>
        <dsp:cNvSpPr/>
      </dsp:nvSpPr>
      <dsp:spPr>
        <a:xfrm>
          <a:off x="5816445" y="1582993"/>
          <a:ext cx="783703" cy="497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Bus </a:t>
          </a:r>
          <a:r>
            <a:rPr lang="en-US" sz="700" kern="1200" dirty="0" err="1" smtClean="0"/>
            <a:t>Dep</a:t>
          </a:r>
          <a:endParaRPr lang="en-US" sz="700" kern="1200" dirty="0"/>
        </a:p>
      </dsp:txBody>
      <dsp:txXfrm>
        <a:off x="5831021" y="1597569"/>
        <a:ext cx="754551" cy="468499"/>
      </dsp:txXfrm>
    </dsp:sp>
    <dsp:sp modelId="{56D4F430-4C4E-AC4F-8F9C-DED010C64AF3}">
      <dsp:nvSpPr>
        <dsp:cNvPr id="0" name=""/>
        <dsp:cNvSpPr/>
      </dsp:nvSpPr>
      <dsp:spPr>
        <a:xfrm>
          <a:off x="6647454" y="1500836"/>
          <a:ext cx="783703" cy="497651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AAEE7-D652-AF46-B1A0-695AC7041220}">
      <dsp:nvSpPr>
        <dsp:cNvPr id="0" name=""/>
        <dsp:cNvSpPr/>
      </dsp:nvSpPr>
      <dsp:spPr>
        <a:xfrm>
          <a:off x="6734532" y="1583561"/>
          <a:ext cx="783703" cy="497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B+G</a:t>
          </a:r>
          <a:endParaRPr lang="en-US" sz="700" kern="1200" dirty="0"/>
        </a:p>
      </dsp:txBody>
      <dsp:txXfrm>
        <a:off x="6749108" y="1598137"/>
        <a:ext cx="754551" cy="468499"/>
      </dsp:txXfrm>
    </dsp:sp>
    <dsp:sp modelId="{F16E685A-02B2-5441-8B4A-A25ADC8230BA}">
      <dsp:nvSpPr>
        <dsp:cNvPr id="0" name=""/>
        <dsp:cNvSpPr/>
      </dsp:nvSpPr>
      <dsp:spPr>
        <a:xfrm>
          <a:off x="7672264" y="1500836"/>
          <a:ext cx="783703" cy="497651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88636-D538-8344-A3BF-9ADC0F00E9CC}">
      <dsp:nvSpPr>
        <dsp:cNvPr id="0" name=""/>
        <dsp:cNvSpPr/>
      </dsp:nvSpPr>
      <dsp:spPr>
        <a:xfrm>
          <a:off x="7759342" y="1583561"/>
          <a:ext cx="783703" cy="497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IT</a:t>
          </a:r>
          <a:endParaRPr lang="en-US" sz="700" kern="1200" dirty="0"/>
        </a:p>
      </dsp:txBody>
      <dsp:txXfrm>
        <a:off x="7773918" y="1598137"/>
        <a:ext cx="754551" cy="468499"/>
      </dsp:txXfrm>
    </dsp:sp>
    <dsp:sp modelId="{8E867EA9-3719-904E-AB53-FDF9B25EC6A5}">
      <dsp:nvSpPr>
        <dsp:cNvPr id="0" name=""/>
        <dsp:cNvSpPr/>
      </dsp:nvSpPr>
      <dsp:spPr>
        <a:xfrm>
          <a:off x="3694048" y="648093"/>
          <a:ext cx="783703" cy="497651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690D6-0CC8-2A4D-8E4D-6258A2551281}">
      <dsp:nvSpPr>
        <dsp:cNvPr id="0" name=""/>
        <dsp:cNvSpPr/>
      </dsp:nvSpPr>
      <dsp:spPr>
        <a:xfrm>
          <a:off x="3781126" y="730817"/>
          <a:ext cx="783703" cy="497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Supt</a:t>
          </a:r>
          <a:endParaRPr lang="en-US" sz="700" kern="1200" dirty="0"/>
        </a:p>
      </dsp:txBody>
      <dsp:txXfrm>
        <a:off x="3795702" y="745393"/>
        <a:ext cx="754551" cy="468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E1D80-5054-EF42-BB13-8CD82B3D70C9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8E5-B754-D24F-AB1E-298021962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E1D80-5054-EF42-BB13-8CD82B3D70C9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8E5-B754-D24F-AB1E-298021962A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E1D80-5054-EF42-BB13-8CD82B3D70C9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8E5-B754-D24F-AB1E-298021962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E1D80-5054-EF42-BB13-8CD82B3D70C9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8E5-B754-D24F-AB1E-298021962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E1D80-5054-EF42-BB13-8CD82B3D70C9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8E5-B754-D24F-AB1E-298021962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E1D80-5054-EF42-BB13-8CD82B3D70C9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8E5-B754-D24F-AB1E-298021962A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E1D80-5054-EF42-BB13-8CD82B3D70C9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8E5-B754-D24F-AB1E-298021962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E1D80-5054-EF42-BB13-8CD82B3D70C9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8E5-B754-D24F-AB1E-298021962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E1D80-5054-EF42-BB13-8CD82B3D70C9}" type="datetimeFigureOut">
              <a:rPr lang="en-US" smtClean="0"/>
              <a:t>4/15/13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8E5-B754-D24F-AB1E-298021962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E1D80-5054-EF42-BB13-8CD82B3D70C9}" type="datetimeFigureOut">
              <a:rPr lang="en-US" smtClean="0"/>
              <a:t>4/15/13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8E5-B754-D24F-AB1E-298021962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E1D80-5054-EF42-BB13-8CD82B3D70C9}" type="datetimeFigureOut">
              <a:rPr lang="en-US" smtClean="0"/>
              <a:t>4/15/13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8E5-B754-D24F-AB1E-298021962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E1D80-5054-EF42-BB13-8CD82B3D70C9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918E5-B754-D24F-AB1E-298021962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20E1D80-5054-EF42-BB13-8CD82B3D70C9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CF918E5-B754-D24F-AB1E-298021962A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Chain of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9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626855"/>
              </p:ext>
            </p:extLst>
          </p:nvPr>
        </p:nvGraphicFramePr>
        <p:xfrm>
          <a:off x="457200" y="197514"/>
          <a:ext cx="8543046" cy="6630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3290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25</TotalTime>
  <Words>26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Breeze</vt:lpstr>
      <vt:lpstr>Chain of Command</vt:lpstr>
      <vt:lpstr>PowerPoint Presentation</vt:lpstr>
    </vt:vector>
  </TitlesOfParts>
  <Company>Buffalo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of Command</dc:title>
  <dc:creator>Computing and Technology Services</dc:creator>
  <cp:lastModifiedBy>Computing and Technology Services</cp:lastModifiedBy>
  <cp:revision>4</cp:revision>
  <dcterms:created xsi:type="dcterms:W3CDTF">2013-04-08T17:58:23Z</dcterms:created>
  <dcterms:modified xsi:type="dcterms:W3CDTF">2013-04-15T17:53:37Z</dcterms:modified>
</cp:coreProperties>
</file>