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searching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Elise Loschiavo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7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exclude words in your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don’t want your search results to contain a specific word, </a:t>
            </a:r>
          </a:p>
          <a:p>
            <a:pPr marL="0" indent="0">
              <a:buNone/>
            </a:pPr>
            <a:r>
              <a:rPr lang="en-US" dirty="0" smtClean="0"/>
              <a:t>simply type:</a:t>
            </a:r>
          </a:p>
          <a:p>
            <a:pPr marL="0" indent="0" algn="ctr">
              <a:buNone/>
            </a:pPr>
            <a:r>
              <a:rPr lang="en-US" sz="4400" dirty="0" smtClean="0"/>
              <a:t>What you want- unwanted word</a:t>
            </a:r>
          </a:p>
          <a:p>
            <a:pPr marL="0" indent="0">
              <a:buNone/>
            </a:pPr>
            <a:r>
              <a:rPr lang="en-US" dirty="0" smtClean="0"/>
              <a:t>Just type in whatever word you want to be excluded after the minus 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8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search for something in a specific website using </a:t>
            </a:r>
            <a:r>
              <a:rPr lang="en-US" dirty="0" err="1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684" y="2249487"/>
            <a:ext cx="10238874" cy="3541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want to search a specific website for a word using </a:t>
            </a:r>
            <a:r>
              <a:rPr lang="en-US" dirty="0" err="1" smtClean="0"/>
              <a:t>google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simply type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sz="4000" dirty="0" smtClean="0"/>
              <a:t>“topic you’re searching” </a:t>
            </a:r>
            <a:r>
              <a:rPr lang="en-US" sz="4000" dirty="0" err="1" smtClean="0"/>
              <a:t>site:www.example.com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89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search for a word, but also similar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are searching for a word but want to include words that are similar or synonyms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simply type:</a:t>
            </a:r>
          </a:p>
          <a:p>
            <a:pPr marL="0" indent="0" algn="ctr">
              <a:buNone/>
            </a:pPr>
            <a:r>
              <a:rPr lang="en-US" sz="4400" dirty="0"/>
              <a:t>~</a:t>
            </a:r>
            <a:r>
              <a:rPr lang="en-US" sz="4400" dirty="0" smtClean="0"/>
              <a:t>word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77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search for certain types of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want to search for only one kind of file pertaining to your search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simply type:</a:t>
            </a:r>
          </a:p>
          <a:p>
            <a:pPr marL="0" indent="0" algn="ctr">
              <a:buNone/>
            </a:pPr>
            <a:r>
              <a:rPr lang="en-US" sz="4400" dirty="0" smtClean="0"/>
              <a:t>“subject example” </a:t>
            </a:r>
            <a:r>
              <a:rPr lang="en-US" sz="4400" dirty="0" err="1" smtClean="0"/>
              <a:t>filetype:ppt</a:t>
            </a:r>
            <a:endParaRPr lang="en-US" sz="4400" dirty="0"/>
          </a:p>
          <a:p>
            <a:pPr marL="0" indent="0">
              <a:buNone/>
            </a:pPr>
            <a:r>
              <a:rPr lang="en-US" dirty="0" smtClean="0"/>
              <a:t>PPT will bring up PowerPoint presentations, you may use other file types as well.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78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search using numeric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want your results to include results from a numeric range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simply type:</a:t>
            </a:r>
          </a:p>
          <a:p>
            <a:pPr marL="0" indent="0" algn="ctr">
              <a:buNone/>
            </a:pPr>
            <a:r>
              <a:rPr lang="en-US" sz="4400" dirty="0" smtClean="0"/>
              <a:t>Example 1..10</a:t>
            </a:r>
            <a:endParaRPr lang="en-US" sz="4400" dirty="0"/>
          </a:p>
          <a:p>
            <a:pPr marL="0" indent="0">
              <a:buNone/>
            </a:pPr>
            <a:r>
              <a:rPr lang="en-US" dirty="0" smtClean="0"/>
              <a:t>Where it says example, type the subject. Put the lower number first, followed by .. Then type the higher number.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26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words using </a:t>
            </a:r>
            <a:r>
              <a:rPr lang="en-US" dirty="0" err="1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would just like </a:t>
            </a:r>
            <a:r>
              <a:rPr lang="en-US" dirty="0" err="1" smtClean="0"/>
              <a:t>google</a:t>
            </a:r>
            <a:r>
              <a:rPr lang="en-US" dirty="0" smtClean="0"/>
              <a:t> to define a word for you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simply type:</a:t>
            </a:r>
          </a:p>
          <a:p>
            <a:pPr marL="0" indent="0" algn="ctr">
              <a:buNone/>
            </a:pPr>
            <a:r>
              <a:rPr lang="en-US" sz="4400" dirty="0" smtClean="0"/>
              <a:t>Define </a:t>
            </a:r>
            <a:r>
              <a:rPr lang="en-US" sz="4400" dirty="0" err="1" smtClean="0"/>
              <a:t>exampleword</a:t>
            </a:r>
            <a:endParaRPr lang="en-US" sz="4400" dirty="0"/>
          </a:p>
          <a:p>
            <a:pPr marL="0" indent="0">
              <a:buNone/>
            </a:pPr>
            <a:r>
              <a:rPr lang="en-US" dirty="0"/>
              <a:t>Just type in whatever word you want </a:t>
            </a:r>
            <a:r>
              <a:rPr lang="en-US" dirty="0" smtClean="0"/>
              <a:t>after define.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2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24</TotalTime>
  <Words>244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Google searching tips</vt:lpstr>
      <vt:lpstr>How to exclude words in your results</vt:lpstr>
      <vt:lpstr>How to search for something in a specific website using google</vt:lpstr>
      <vt:lpstr>How to search for a word, but also similar words</vt:lpstr>
      <vt:lpstr>How to search for certain types of files</vt:lpstr>
      <vt:lpstr>How to search using numeric ranges</vt:lpstr>
      <vt:lpstr>How to define words using google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searching tips</dc:title>
  <dc:creator>Elise Loschiavo</dc:creator>
  <cp:lastModifiedBy>Elise Loschiavo</cp:lastModifiedBy>
  <cp:revision>7</cp:revision>
  <dcterms:created xsi:type="dcterms:W3CDTF">2013-04-14T19:29:02Z</dcterms:created>
  <dcterms:modified xsi:type="dcterms:W3CDTF">2013-04-14T19:53:17Z</dcterms:modified>
</cp:coreProperties>
</file>